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4.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5.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81" r:id="rId5"/>
    <p:sldMasterId id="2147483671" r:id="rId6"/>
    <p:sldMasterId id="2147483690" r:id="rId7"/>
    <p:sldMasterId id="2147483699" r:id="rId8"/>
    <p:sldMasterId id="2147483708" r:id="rId9"/>
  </p:sldMasterIdLst>
  <p:notesMasterIdLst>
    <p:notesMasterId r:id="rId50"/>
  </p:notesMasterIdLst>
  <p:handoutMasterIdLst>
    <p:handoutMasterId r:id="rId51"/>
  </p:handoutMasterIdLst>
  <p:sldIdLst>
    <p:sldId id="550" r:id="rId10"/>
    <p:sldId id="510" r:id="rId11"/>
    <p:sldId id="564" r:id="rId12"/>
    <p:sldId id="490" r:id="rId13"/>
    <p:sldId id="528" r:id="rId14"/>
    <p:sldId id="525" r:id="rId15"/>
    <p:sldId id="568" r:id="rId16"/>
    <p:sldId id="523" r:id="rId17"/>
    <p:sldId id="502" r:id="rId18"/>
    <p:sldId id="503" r:id="rId19"/>
    <p:sldId id="489" r:id="rId20"/>
    <p:sldId id="313" r:id="rId21"/>
    <p:sldId id="315" r:id="rId22"/>
    <p:sldId id="522" r:id="rId23"/>
    <p:sldId id="318" r:id="rId24"/>
    <p:sldId id="526" r:id="rId25"/>
    <p:sldId id="362" r:id="rId26"/>
    <p:sldId id="566" r:id="rId27"/>
    <p:sldId id="454" r:id="rId28"/>
    <p:sldId id="507" r:id="rId29"/>
    <p:sldId id="383" r:id="rId30"/>
    <p:sldId id="492" r:id="rId31"/>
    <p:sldId id="421" r:id="rId32"/>
    <p:sldId id="351" r:id="rId33"/>
    <p:sldId id="435" r:id="rId34"/>
    <p:sldId id="439" r:id="rId35"/>
    <p:sldId id="529" r:id="rId36"/>
    <p:sldId id="514" r:id="rId37"/>
    <p:sldId id="329" r:id="rId38"/>
    <p:sldId id="390" r:id="rId39"/>
    <p:sldId id="376" r:id="rId40"/>
    <p:sldId id="374" r:id="rId41"/>
    <p:sldId id="384" r:id="rId42"/>
    <p:sldId id="392" r:id="rId43"/>
    <p:sldId id="385" r:id="rId44"/>
    <p:sldId id="348" r:id="rId45"/>
    <p:sldId id="496" r:id="rId46"/>
    <p:sldId id="410" r:id="rId47"/>
    <p:sldId id="411" r:id="rId48"/>
    <p:sldId id="412" r:id="rId49"/>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itriona Woolhouse" initials="CW" lastIdx="15" clrIdx="0">
    <p:extLst>
      <p:ext uri="{19B8F6BF-5375-455C-9EA6-DF929625EA0E}">
        <p15:presenceInfo xmlns:p15="http://schemas.microsoft.com/office/powerpoint/2012/main" userId="S-1-5-21-2510641317-1238086002-3281934144-6201" providerId="AD"/>
      </p:ext>
    </p:extLst>
  </p:cmAuthor>
  <p:cmAuthor id="2" name="Charlotte Isaacs" initials="CI" lastIdx="10" clrIdx="1">
    <p:extLst>
      <p:ext uri="{19B8F6BF-5375-455C-9EA6-DF929625EA0E}">
        <p15:presenceInfo xmlns:p15="http://schemas.microsoft.com/office/powerpoint/2012/main" userId="Charlotte Isaacs" providerId="None"/>
      </p:ext>
    </p:extLst>
  </p:cmAuthor>
  <p:cmAuthor id="3" name="Alice McCallum" initials="AM" lastIdx="13" clrIdx="2">
    <p:extLst>
      <p:ext uri="{19B8F6BF-5375-455C-9EA6-DF929625EA0E}">
        <p15:presenceInfo xmlns:p15="http://schemas.microsoft.com/office/powerpoint/2012/main" userId="S-1-5-21-2510641317-1238086002-3281934144-22669" providerId="AD"/>
      </p:ext>
    </p:extLst>
  </p:cmAuthor>
  <p:cmAuthor id="4" name="Alice Parrott" initials="AP" lastIdx="1" clrIdx="3">
    <p:extLst>
      <p:ext uri="{19B8F6BF-5375-455C-9EA6-DF929625EA0E}">
        <p15:presenceInfo xmlns:p15="http://schemas.microsoft.com/office/powerpoint/2012/main" userId="S-1-5-21-2510641317-1238086002-3281934144-17327" providerId="AD"/>
      </p:ext>
    </p:extLst>
  </p:cmAuthor>
  <p:cmAuthor id="5" name="Rachael Hall" initials="RH" lastIdx="4" clrIdx="4">
    <p:extLst>
      <p:ext uri="{19B8F6BF-5375-455C-9EA6-DF929625EA0E}">
        <p15:presenceInfo xmlns:p15="http://schemas.microsoft.com/office/powerpoint/2012/main" userId="S-1-5-21-2510641317-1238086002-3281934144-1922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BC5"/>
    <a:srgbClr val="CC99FF"/>
    <a:srgbClr val="4BB9EA"/>
    <a:srgbClr val="B11580"/>
    <a:srgbClr val="EF7C43"/>
    <a:srgbClr val="002147"/>
    <a:srgbClr val="E9BDFF"/>
    <a:srgbClr val="FF99FF"/>
    <a:srgbClr val="92C021"/>
    <a:srgbClr val="EE69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3" autoAdjust="0"/>
    <p:restoredTop sz="84802" autoAdjust="0"/>
  </p:normalViewPr>
  <p:slideViewPr>
    <p:cSldViewPr snapToGrid="0">
      <p:cViewPr varScale="1">
        <p:scale>
          <a:sx n="87" d="100"/>
          <a:sy n="87" d="100"/>
        </p:scale>
        <p:origin x="1026" y="9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2" d="100"/>
          <a:sy n="82" d="100"/>
        </p:scale>
        <p:origin x="3114"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notesMaster" Target="notesMasters/notesMaster1.xml"/><Relationship Id="rId55"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slide" Target="slides/slide32.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handoutMaster" Target="handoutMasters/handoutMaster1.xml"/><Relationship Id="rId3" Type="http://schemas.openxmlformats.org/officeDocument/2006/relationships/customXml" Target="../customXml/item3.xml"/></Relationships>
</file>

<file path=ppt/diagrams/_rels/data1.xml.rels><?xml version="1.0" encoding="UTF-8" standalone="yes"?>
<Relationships xmlns="http://schemas.openxmlformats.org/package/2006/relationships"><Relationship Id="rId1" Type="http://schemas.openxmlformats.org/officeDocument/2006/relationships/hyperlink" Target="http://www.ox.ac.uk/funding" TargetMode="External"/></Relationships>
</file>

<file path=ppt/diagrams/_rels/drawing1.xml.rels><?xml version="1.0" encoding="UTF-8" standalone="yes"?>
<Relationships xmlns="http://schemas.openxmlformats.org/package/2006/relationships"><Relationship Id="rId1" Type="http://schemas.openxmlformats.org/officeDocument/2006/relationships/hyperlink" Target="http://www.ox.ac.uk/funding" TargetMode="Externa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79291A4-4165-4942-9429-C0DBE8F52920}"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GB"/>
        </a:p>
      </dgm:t>
    </dgm:pt>
    <dgm:pt modelId="{B50DE73B-EC7A-47C1-9B5B-80CE2CFBBEFB}">
      <dgm:prSet phldrT="[Text]"/>
      <dgm:spPr/>
      <dgm:t>
        <a:bodyPr/>
        <a:lstStyle/>
        <a:p>
          <a:r>
            <a:rPr lang="en-GB" dirty="0"/>
            <a:t>Tuition Fees</a:t>
          </a:r>
        </a:p>
      </dgm:t>
    </dgm:pt>
    <dgm:pt modelId="{AE9A8C42-82CA-4907-85B3-89FD243C2879}" type="parTrans" cxnId="{9C520D8A-6511-40E5-98D4-7E817AEFEACB}">
      <dgm:prSet/>
      <dgm:spPr/>
      <dgm:t>
        <a:bodyPr/>
        <a:lstStyle/>
        <a:p>
          <a:endParaRPr lang="en-GB"/>
        </a:p>
      </dgm:t>
    </dgm:pt>
    <dgm:pt modelId="{46A91364-FFFC-42ED-8787-23CA444F4B68}" type="sibTrans" cxnId="{9C520D8A-6511-40E5-98D4-7E817AEFEACB}">
      <dgm:prSet/>
      <dgm:spPr/>
      <dgm:t>
        <a:bodyPr/>
        <a:lstStyle/>
        <a:p>
          <a:endParaRPr lang="en-GB"/>
        </a:p>
      </dgm:t>
    </dgm:pt>
    <dgm:pt modelId="{B786D762-B70E-4188-8BC5-C3FEB7AE5E49}">
      <dgm:prSet phldrT="[Text]"/>
      <dgm:spPr/>
      <dgm:t>
        <a:bodyPr/>
        <a:lstStyle/>
        <a:p>
          <a:r>
            <a:rPr lang="en-GB" dirty="0"/>
            <a:t>Maintenance Support</a:t>
          </a:r>
        </a:p>
      </dgm:t>
    </dgm:pt>
    <dgm:pt modelId="{7342369D-1F0E-49FF-A56D-838A369B48E2}" type="parTrans" cxnId="{131B0EDB-4C1D-4820-B21E-459F110B89C0}">
      <dgm:prSet/>
      <dgm:spPr/>
      <dgm:t>
        <a:bodyPr/>
        <a:lstStyle/>
        <a:p>
          <a:endParaRPr lang="en-GB"/>
        </a:p>
      </dgm:t>
    </dgm:pt>
    <dgm:pt modelId="{1CBB6726-A7DF-441C-9B4D-E3AC457C43FA}" type="sibTrans" cxnId="{131B0EDB-4C1D-4820-B21E-459F110B89C0}">
      <dgm:prSet/>
      <dgm:spPr/>
      <dgm:t>
        <a:bodyPr/>
        <a:lstStyle/>
        <a:p>
          <a:endParaRPr lang="en-GB"/>
        </a:p>
      </dgm:t>
    </dgm:pt>
    <dgm:pt modelId="{BC6A04EC-6D6D-49FB-A5DD-6EBD93F0F7F4}">
      <dgm:prSet phldrT="[Text]"/>
      <dgm:spPr/>
      <dgm:t>
        <a:bodyPr/>
        <a:lstStyle/>
        <a:p>
          <a:r>
            <a:rPr lang="en-GB" dirty="0"/>
            <a:t>Bursary Support: income assessed</a:t>
          </a:r>
        </a:p>
      </dgm:t>
    </dgm:pt>
    <dgm:pt modelId="{49309FFC-8FC4-4005-8426-8B5E896D6BFC}" type="parTrans" cxnId="{9FDA85CD-B153-416D-BAF6-93FBB7404511}">
      <dgm:prSet/>
      <dgm:spPr/>
      <dgm:t>
        <a:bodyPr/>
        <a:lstStyle/>
        <a:p>
          <a:endParaRPr lang="en-GB"/>
        </a:p>
      </dgm:t>
    </dgm:pt>
    <dgm:pt modelId="{36EF88CF-19D4-4D15-B1D3-797B27548E92}" type="sibTrans" cxnId="{9FDA85CD-B153-416D-BAF6-93FBB7404511}">
      <dgm:prSet/>
      <dgm:spPr/>
      <dgm:t>
        <a:bodyPr/>
        <a:lstStyle/>
        <a:p>
          <a:endParaRPr lang="en-GB"/>
        </a:p>
      </dgm:t>
    </dgm:pt>
    <dgm:pt modelId="{16FCAECE-2DAB-462C-B265-00CE185C5B48}">
      <dgm:prSet/>
      <dgm:spPr/>
      <dgm:t>
        <a:bodyPr/>
        <a:lstStyle/>
        <a:p>
          <a:r>
            <a:rPr lang="en-GB" dirty="0"/>
            <a:t>Capped by the government</a:t>
          </a:r>
        </a:p>
      </dgm:t>
    </dgm:pt>
    <dgm:pt modelId="{64F06F15-9C92-4901-ADD3-C54630E29D52}" type="parTrans" cxnId="{9E1FD480-9BDF-4027-91BE-96E21AF48312}">
      <dgm:prSet/>
      <dgm:spPr/>
      <dgm:t>
        <a:bodyPr/>
        <a:lstStyle/>
        <a:p>
          <a:endParaRPr lang="en-GB"/>
        </a:p>
      </dgm:t>
    </dgm:pt>
    <dgm:pt modelId="{0EB6BF76-7DBD-43B2-8C86-5AD79BC94D28}" type="sibTrans" cxnId="{9E1FD480-9BDF-4027-91BE-96E21AF48312}">
      <dgm:prSet/>
      <dgm:spPr/>
      <dgm:t>
        <a:bodyPr/>
        <a:lstStyle/>
        <a:p>
          <a:endParaRPr lang="en-GB"/>
        </a:p>
      </dgm:t>
    </dgm:pt>
    <dgm:pt modelId="{DF266690-9DB1-467D-BED8-32098D02DA91}">
      <dgm:prSet/>
      <dgm:spPr/>
      <dgm:t>
        <a:bodyPr/>
        <a:lstStyle/>
        <a:p>
          <a:r>
            <a:rPr lang="en-GB" dirty="0"/>
            <a:t>Same at almost all universities</a:t>
          </a:r>
        </a:p>
      </dgm:t>
    </dgm:pt>
    <dgm:pt modelId="{D9DF744E-07C9-42EE-B1D5-BF06221AF102}" type="parTrans" cxnId="{D511D21E-FA41-42CE-A957-196DF9615460}">
      <dgm:prSet/>
      <dgm:spPr/>
      <dgm:t>
        <a:bodyPr/>
        <a:lstStyle/>
        <a:p>
          <a:endParaRPr lang="en-GB"/>
        </a:p>
      </dgm:t>
    </dgm:pt>
    <dgm:pt modelId="{57624C26-A581-4651-9D13-689E6BDAD137}" type="sibTrans" cxnId="{D511D21E-FA41-42CE-A957-196DF9615460}">
      <dgm:prSet/>
      <dgm:spPr/>
      <dgm:t>
        <a:bodyPr/>
        <a:lstStyle/>
        <a:p>
          <a:endParaRPr lang="en-GB"/>
        </a:p>
      </dgm:t>
    </dgm:pt>
    <dgm:pt modelId="{FD5EA697-4EF5-4B80-9D69-41445F4078A8}">
      <dgm:prSet/>
      <dgm:spPr/>
      <dgm:t>
        <a:bodyPr/>
        <a:lstStyle/>
        <a:p>
          <a:r>
            <a:rPr lang="en-GB" dirty="0"/>
            <a:t>Available for all from the government</a:t>
          </a:r>
        </a:p>
      </dgm:t>
    </dgm:pt>
    <dgm:pt modelId="{F22908AB-EF77-4A4C-8FD3-D85586861053}" type="parTrans" cxnId="{754C41F7-79A5-41F0-BA81-CA19423267C7}">
      <dgm:prSet/>
      <dgm:spPr/>
      <dgm:t>
        <a:bodyPr/>
        <a:lstStyle/>
        <a:p>
          <a:endParaRPr lang="en-GB"/>
        </a:p>
      </dgm:t>
    </dgm:pt>
    <dgm:pt modelId="{29B4C6C9-7DC1-41D8-9D49-B6C5040500CA}" type="sibTrans" cxnId="{754C41F7-79A5-41F0-BA81-CA19423267C7}">
      <dgm:prSet/>
      <dgm:spPr/>
      <dgm:t>
        <a:bodyPr/>
        <a:lstStyle/>
        <a:p>
          <a:endParaRPr lang="en-GB"/>
        </a:p>
      </dgm:t>
    </dgm:pt>
    <dgm:pt modelId="{7A90DCAE-FFA3-4346-A2CE-8D22EF017919}">
      <dgm:prSet/>
      <dgm:spPr/>
      <dgm:t>
        <a:bodyPr/>
        <a:lstStyle/>
        <a:p>
          <a:r>
            <a:rPr lang="en-GB" dirty="0"/>
            <a:t>Repaid with tuition fees</a:t>
          </a:r>
        </a:p>
      </dgm:t>
    </dgm:pt>
    <dgm:pt modelId="{88ADD615-393A-41D6-9CFC-A83F03A7B85E}" type="parTrans" cxnId="{50C6212A-3F84-4A41-A13E-EF4238335549}">
      <dgm:prSet/>
      <dgm:spPr/>
      <dgm:t>
        <a:bodyPr/>
        <a:lstStyle/>
        <a:p>
          <a:endParaRPr lang="en-GB"/>
        </a:p>
      </dgm:t>
    </dgm:pt>
    <dgm:pt modelId="{B73FD693-23B9-4FCA-B7E9-E06F5E3D4C22}" type="sibTrans" cxnId="{50C6212A-3F84-4A41-A13E-EF4238335549}">
      <dgm:prSet/>
      <dgm:spPr/>
      <dgm:t>
        <a:bodyPr/>
        <a:lstStyle/>
        <a:p>
          <a:endParaRPr lang="en-GB"/>
        </a:p>
      </dgm:t>
    </dgm:pt>
    <dgm:pt modelId="{BADC61EB-CB10-4B9E-8C11-55A1DD0BE8EB}">
      <dgm:prSet/>
      <dgm:spPr/>
      <dgm:t>
        <a:bodyPr/>
        <a:lstStyle/>
        <a:p>
          <a:r>
            <a:rPr lang="en-GB" dirty="0"/>
            <a:t>Oxford Bursaries and </a:t>
          </a:r>
          <a:r>
            <a:rPr lang="en-GB" dirty="0" err="1"/>
            <a:t>Crankstart</a:t>
          </a:r>
          <a:r>
            <a:rPr lang="en-GB" dirty="0"/>
            <a:t> Scholarships</a:t>
          </a:r>
        </a:p>
      </dgm:t>
    </dgm:pt>
    <dgm:pt modelId="{2C1ABD59-2A3B-43E7-A3A6-85DBE4D5CC8F}" type="parTrans" cxnId="{AB1BB302-F5B4-46FB-B6E4-0CF1BF53F8CA}">
      <dgm:prSet/>
      <dgm:spPr/>
      <dgm:t>
        <a:bodyPr/>
        <a:lstStyle/>
        <a:p>
          <a:endParaRPr lang="en-GB"/>
        </a:p>
      </dgm:t>
    </dgm:pt>
    <dgm:pt modelId="{CCBABA1B-0BDE-40E4-BC8E-87931FA61604}" type="sibTrans" cxnId="{AB1BB302-F5B4-46FB-B6E4-0CF1BF53F8CA}">
      <dgm:prSet/>
      <dgm:spPr/>
      <dgm:t>
        <a:bodyPr/>
        <a:lstStyle/>
        <a:p>
          <a:endParaRPr lang="en-GB"/>
        </a:p>
      </dgm:t>
    </dgm:pt>
    <dgm:pt modelId="{99FA157D-299F-43B5-A9C9-AC37D82EC1B8}">
      <dgm:prSet/>
      <dgm:spPr/>
      <dgm:t>
        <a:bodyPr/>
        <a:lstStyle/>
        <a:p>
          <a:r>
            <a:rPr lang="en-GB" dirty="0"/>
            <a:t>Check </a:t>
          </a:r>
          <a:r>
            <a:rPr lang="en-GB" dirty="0">
              <a:hlinkClick xmlns:r="http://schemas.openxmlformats.org/officeDocument/2006/relationships" r:id="rId1"/>
            </a:rPr>
            <a:t>www.ox.ac.uk/funding</a:t>
          </a:r>
          <a:r>
            <a:rPr lang="en-GB" dirty="0"/>
            <a:t> for more information</a:t>
          </a:r>
        </a:p>
      </dgm:t>
    </dgm:pt>
    <dgm:pt modelId="{7DEDADA6-6EA1-4003-A9C6-EC4C766C5DF3}" type="parTrans" cxnId="{B9B16BEE-2CC9-45B0-AB27-F7FEF9D0C5F8}">
      <dgm:prSet/>
      <dgm:spPr/>
      <dgm:t>
        <a:bodyPr/>
        <a:lstStyle/>
        <a:p>
          <a:endParaRPr lang="en-GB"/>
        </a:p>
      </dgm:t>
    </dgm:pt>
    <dgm:pt modelId="{5AF4F1E4-F671-4DB0-A80F-EF8B7DC99562}" type="sibTrans" cxnId="{B9B16BEE-2CC9-45B0-AB27-F7FEF9D0C5F8}">
      <dgm:prSet/>
      <dgm:spPr/>
      <dgm:t>
        <a:bodyPr/>
        <a:lstStyle/>
        <a:p>
          <a:endParaRPr lang="en-GB"/>
        </a:p>
      </dgm:t>
    </dgm:pt>
    <dgm:pt modelId="{AE3546EC-AE56-44AC-A972-3D6DE7D4112F}" type="pres">
      <dgm:prSet presAssocID="{979291A4-4165-4942-9429-C0DBE8F52920}" presName="linear" presStyleCnt="0">
        <dgm:presLayoutVars>
          <dgm:dir/>
          <dgm:animLvl val="lvl"/>
          <dgm:resizeHandles val="exact"/>
        </dgm:presLayoutVars>
      </dgm:prSet>
      <dgm:spPr/>
    </dgm:pt>
    <dgm:pt modelId="{A8260206-315C-4F93-95BF-4806C744CDD6}" type="pres">
      <dgm:prSet presAssocID="{B50DE73B-EC7A-47C1-9B5B-80CE2CFBBEFB}" presName="parentLin" presStyleCnt="0"/>
      <dgm:spPr/>
    </dgm:pt>
    <dgm:pt modelId="{427F7681-D65A-4563-96A2-7F00E3492829}" type="pres">
      <dgm:prSet presAssocID="{B50DE73B-EC7A-47C1-9B5B-80CE2CFBBEFB}" presName="parentLeftMargin" presStyleLbl="node1" presStyleIdx="0" presStyleCnt="3"/>
      <dgm:spPr/>
    </dgm:pt>
    <dgm:pt modelId="{EBAFA2D1-9794-4C2A-9D17-79C0CDF14CF0}" type="pres">
      <dgm:prSet presAssocID="{B50DE73B-EC7A-47C1-9B5B-80CE2CFBBEFB}" presName="parentText" presStyleLbl="node1" presStyleIdx="0" presStyleCnt="3">
        <dgm:presLayoutVars>
          <dgm:chMax val="0"/>
          <dgm:bulletEnabled val="1"/>
        </dgm:presLayoutVars>
      </dgm:prSet>
      <dgm:spPr/>
    </dgm:pt>
    <dgm:pt modelId="{A1050BE1-E62B-43E1-8B8A-50856016E2B6}" type="pres">
      <dgm:prSet presAssocID="{B50DE73B-EC7A-47C1-9B5B-80CE2CFBBEFB}" presName="negativeSpace" presStyleCnt="0"/>
      <dgm:spPr/>
    </dgm:pt>
    <dgm:pt modelId="{03369957-402E-4445-9F98-9D189AD67AAA}" type="pres">
      <dgm:prSet presAssocID="{B50DE73B-EC7A-47C1-9B5B-80CE2CFBBEFB}" presName="childText" presStyleLbl="conFgAcc1" presStyleIdx="0" presStyleCnt="3">
        <dgm:presLayoutVars>
          <dgm:bulletEnabled val="1"/>
        </dgm:presLayoutVars>
      </dgm:prSet>
      <dgm:spPr/>
    </dgm:pt>
    <dgm:pt modelId="{4BF43BBA-342A-40F9-859D-001D93E956CB}" type="pres">
      <dgm:prSet presAssocID="{46A91364-FFFC-42ED-8787-23CA444F4B68}" presName="spaceBetweenRectangles" presStyleCnt="0"/>
      <dgm:spPr/>
    </dgm:pt>
    <dgm:pt modelId="{16163666-A560-4D8E-95CF-331BD3ABD882}" type="pres">
      <dgm:prSet presAssocID="{B786D762-B70E-4188-8BC5-C3FEB7AE5E49}" presName="parentLin" presStyleCnt="0"/>
      <dgm:spPr/>
    </dgm:pt>
    <dgm:pt modelId="{0B954E25-6308-4F18-BA9F-D4E47B31274E}" type="pres">
      <dgm:prSet presAssocID="{B786D762-B70E-4188-8BC5-C3FEB7AE5E49}" presName="parentLeftMargin" presStyleLbl="node1" presStyleIdx="0" presStyleCnt="3"/>
      <dgm:spPr/>
    </dgm:pt>
    <dgm:pt modelId="{572AFD63-35EA-4FC1-AA96-8216A96792CC}" type="pres">
      <dgm:prSet presAssocID="{B786D762-B70E-4188-8BC5-C3FEB7AE5E49}" presName="parentText" presStyleLbl="node1" presStyleIdx="1" presStyleCnt="3">
        <dgm:presLayoutVars>
          <dgm:chMax val="0"/>
          <dgm:bulletEnabled val="1"/>
        </dgm:presLayoutVars>
      </dgm:prSet>
      <dgm:spPr/>
    </dgm:pt>
    <dgm:pt modelId="{6E02CA52-B7F2-424B-95EC-A6EB511F9A05}" type="pres">
      <dgm:prSet presAssocID="{B786D762-B70E-4188-8BC5-C3FEB7AE5E49}" presName="negativeSpace" presStyleCnt="0"/>
      <dgm:spPr/>
    </dgm:pt>
    <dgm:pt modelId="{2BD2F01B-2861-43FF-B144-9A6F61FBB4FB}" type="pres">
      <dgm:prSet presAssocID="{B786D762-B70E-4188-8BC5-C3FEB7AE5E49}" presName="childText" presStyleLbl="conFgAcc1" presStyleIdx="1" presStyleCnt="3">
        <dgm:presLayoutVars>
          <dgm:bulletEnabled val="1"/>
        </dgm:presLayoutVars>
      </dgm:prSet>
      <dgm:spPr/>
    </dgm:pt>
    <dgm:pt modelId="{45A163E5-D57D-4E5A-8244-E91E449714C9}" type="pres">
      <dgm:prSet presAssocID="{1CBB6726-A7DF-441C-9B4D-E3AC457C43FA}" presName="spaceBetweenRectangles" presStyleCnt="0"/>
      <dgm:spPr/>
    </dgm:pt>
    <dgm:pt modelId="{6FAF3557-C484-4327-97C0-010D8B641FCA}" type="pres">
      <dgm:prSet presAssocID="{BC6A04EC-6D6D-49FB-A5DD-6EBD93F0F7F4}" presName="parentLin" presStyleCnt="0"/>
      <dgm:spPr/>
    </dgm:pt>
    <dgm:pt modelId="{1310C63E-D15C-4A73-9504-31D06185E006}" type="pres">
      <dgm:prSet presAssocID="{BC6A04EC-6D6D-49FB-A5DD-6EBD93F0F7F4}" presName="parentLeftMargin" presStyleLbl="node1" presStyleIdx="1" presStyleCnt="3"/>
      <dgm:spPr/>
    </dgm:pt>
    <dgm:pt modelId="{75D9ECC0-A3AC-4086-8D13-1C6CE8E0BBCA}" type="pres">
      <dgm:prSet presAssocID="{BC6A04EC-6D6D-49FB-A5DD-6EBD93F0F7F4}" presName="parentText" presStyleLbl="node1" presStyleIdx="2" presStyleCnt="3">
        <dgm:presLayoutVars>
          <dgm:chMax val="0"/>
          <dgm:bulletEnabled val="1"/>
        </dgm:presLayoutVars>
      </dgm:prSet>
      <dgm:spPr/>
    </dgm:pt>
    <dgm:pt modelId="{9F3EE5DE-1588-492E-8140-D43A4D70A5C2}" type="pres">
      <dgm:prSet presAssocID="{BC6A04EC-6D6D-49FB-A5DD-6EBD93F0F7F4}" presName="negativeSpace" presStyleCnt="0"/>
      <dgm:spPr/>
    </dgm:pt>
    <dgm:pt modelId="{8E909419-1A2E-4E50-9278-A5159F5AFE5C}" type="pres">
      <dgm:prSet presAssocID="{BC6A04EC-6D6D-49FB-A5DD-6EBD93F0F7F4}" presName="childText" presStyleLbl="conFgAcc1" presStyleIdx="2" presStyleCnt="3">
        <dgm:presLayoutVars>
          <dgm:bulletEnabled val="1"/>
        </dgm:presLayoutVars>
      </dgm:prSet>
      <dgm:spPr/>
    </dgm:pt>
  </dgm:ptLst>
  <dgm:cxnLst>
    <dgm:cxn modelId="{AB1BB302-F5B4-46FB-B6E4-0CF1BF53F8CA}" srcId="{BC6A04EC-6D6D-49FB-A5DD-6EBD93F0F7F4}" destId="{BADC61EB-CB10-4B9E-8C11-55A1DD0BE8EB}" srcOrd="0" destOrd="0" parTransId="{2C1ABD59-2A3B-43E7-A3A6-85DBE4D5CC8F}" sibTransId="{CCBABA1B-0BDE-40E4-BC8E-87931FA61604}"/>
    <dgm:cxn modelId="{A10DCC1E-6341-4A8E-ACBE-460AC1996C75}" type="presOf" srcId="{16FCAECE-2DAB-462C-B265-00CE185C5B48}" destId="{03369957-402E-4445-9F98-9D189AD67AAA}" srcOrd="0" destOrd="0" presId="urn:microsoft.com/office/officeart/2005/8/layout/list1"/>
    <dgm:cxn modelId="{D511D21E-FA41-42CE-A957-196DF9615460}" srcId="{B50DE73B-EC7A-47C1-9B5B-80CE2CFBBEFB}" destId="{DF266690-9DB1-467D-BED8-32098D02DA91}" srcOrd="1" destOrd="0" parTransId="{D9DF744E-07C9-42EE-B1D5-BF06221AF102}" sibTransId="{57624C26-A581-4651-9D13-689E6BDAD137}"/>
    <dgm:cxn modelId="{50C6212A-3F84-4A41-A13E-EF4238335549}" srcId="{B786D762-B70E-4188-8BC5-C3FEB7AE5E49}" destId="{7A90DCAE-FFA3-4346-A2CE-8D22EF017919}" srcOrd="1" destOrd="0" parTransId="{88ADD615-393A-41D6-9CFC-A83F03A7B85E}" sibTransId="{B73FD693-23B9-4FCA-B7E9-E06F5E3D4C22}"/>
    <dgm:cxn modelId="{4586D52E-44C6-4E11-97C6-3281943BB74B}" type="presOf" srcId="{979291A4-4165-4942-9429-C0DBE8F52920}" destId="{AE3546EC-AE56-44AC-A972-3D6DE7D4112F}" srcOrd="0" destOrd="0" presId="urn:microsoft.com/office/officeart/2005/8/layout/list1"/>
    <dgm:cxn modelId="{7B43EA31-7F97-4FF0-A860-D6DF4E38E8A0}" type="presOf" srcId="{B786D762-B70E-4188-8BC5-C3FEB7AE5E49}" destId="{0B954E25-6308-4F18-BA9F-D4E47B31274E}" srcOrd="0" destOrd="0" presId="urn:microsoft.com/office/officeart/2005/8/layout/list1"/>
    <dgm:cxn modelId="{665B7235-3D0D-4C71-9F86-768290BD7F00}" type="presOf" srcId="{BADC61EB-CB10-4B9E-8C11-55A1DD0BE8EB}" destId="{8E909419-1A2E-4E50-9278-A5159F5AFE5C}" srcOrd="0" destOrd="0" presId="urn:microsoft.com/office/officeart/2005/8/layout/list1"/>
    <dgm:cxn modelId="{384D4536-2B16-41DF-A5DB-F709A68C6BA2}" type="presOf" srcId="{99FA157D-299F-43B5-A9C9-AC37D82EC1B8}" destId="{8E909419-1A2E-4E50-9278-A5159F5AFE5C}" srcOrd="0" destOrd="1" presId="urn:microsoft.com/office/officeart/2005/8/layout/list1"/>
    <dgm:cxn modelId="{400C563D-0CAC-4E67-9229-A80DA9875C5D}" type="presOf" srcId="{B786D762-B70E-4188-8BC5-C3FEB7AE5E49}" destId="{572AFD63-35EA-4FC1-AA96-8216A96792CC}" srcOrd="1" destOrd="0" presId="urn:microsoft.com/office/officeart/2005/8/layout/list1"/>
    <dgm:cxn modelId="{A95C8D7F-371B-4470-93D4-654CF098FBFB}" type="presOf" srcId="{FD5EA697-4EF5-4B80-9D69-41445F4078A8}" destId="{2BD2F01B-2861-43FF-B144-9A6F61FBB4FB}" srcOrd="0" destOrd="0" presId="urn:microsoft.com/office/officeart/2005/8/layout/list1"/>
    <dgm:cxn modelId="{9E1FD480-9BDF-4027-91BE-96E21AF48312}" srcId="{B50DE73B-EC7A-47C1-9B5B-80CE2CFBBEFB}" destId="{16FCAECE-2DAB-462C-B265-00CE185C5B48}" srcOrd="0" destOrd="0" parTransId="{64F06F15-9C92-4901-ADD3-C54630E29D52}" sibTransId="{0EB6BF76-7DBD-43B2-8C86-5AD79BC94D28}"/>
    <dgm:cxn modelId="{9C520D8A-6511-40E5-98D4-7E817AEFEACB}" srcId="{979291A4-4165-4942-9429-C0DBE8F52920}" destId="{B50DE73B-EC7A-47C1-9B5B-80CE2CFBBEFB}" srcOrd="0" destOrd="0" parTransId="{AE9A8C42-82CA-4907-85B3-89FD243C2879}" sibTransId="{46A91364-FFFC-42ED-8787-23CA444F4B68}"/>
    <dgm:cxn modelId="{865D0A9B-895A-41AA-B3DA-353D07693C45}" type="presOf" srcId="{7A90DCAE-FFA3-4346-A2CE-8D22EF017919}" destId="{2BD2F01B-2861-43FF-B144-9A6F61FBB4FB}" srcOrd="0" destOrd="1" presId="urn:microsoft.com/office/officeart/2005/8/layout/list1"/>
    <dgm:cxn modelId="{671DC0AA-EFBD-400E-8264-AD02D3CAB1D8}" type="presOf" srcId="{BC6A04EC-6D6D-49FB-A5DD-6EBD93F0F7F4}" destId="{75D9ECC0-A3AC-4086-8D13-1C6CE8E0BBCA}" srcOrd="1" destOrd="0" presId="urn:microsoft.com/office/officeart/2005/8/layout/list1"/>
    <dgm:cxn modelId="{37A92FC6-348A-4911-91F8-E9DC420D8066}" type="presOf" srcId="{BC6A04EC-6D6D-49FB-A5DD-6EBD93F0F7F4}" destId="{1310C63E-D15C-4A73-9504-31D06185E006}" srcOrd="0" destOrd="0" presId="urn:microsoft.com/office/officeart/2005/8/layout/list1"/>
    <dgm:cxn modelId="{9FDA85CD-B153-416D-BAF6-93FBB7404511}" srcId="{979291A4-4165-4942-9429-C0DBE8F52920}" destId="{BC6A04EC-6D6D-49FB-A5DD-6EBD93F0F7F4}" srcOrd="2" destOrd="0" parTransId="{49309FFC-8FC4-4005-8426-8B5E896D6BFC}" sibTransId="{36EF88CF-19D4-4D15-B1D3-797B27548E92}"/>
    <dgm:cxn modelId="{131B0EDB-4C1D-4820-B21E-459F110B89C0}" srcId="{979291A4-4165-4942-9429-C0DBE8F52920}" destId="{B786D762-B70E-4188-8BC5-C3FEB7AE5E49}" srcOrd="1" destOrd="0" parTransId="{7342369D-1F0E-49FF-A56D-838A369B48E2}" sibTransId="{1CBB6726-A7DF-441C-9B4D-E3AC457C43FA}"/>
    <dgm:cxn modelId="{2FCFF6E6-7D87-4D12-A03F-7A9DB5C29A8A}" type="presOf" srcId="{B50DE73B-EC7A-47C1-9B5B-80CE2CFBBEFB}" destId="{EBAFA2D1-9794-4C2A-9D17-79C0CDF14CF0}" srcOrd="1" destOrd="0" presId="urn:microsoft.com/office/officeart/2005/8/layout/list1"/>
    <dgm:cxn modelId="{B9B16BEE-2CC9-45B0-AB27-F7FEF9D0C5F8}" srcId="{BC6A04EC-6D6D-49FB-A5DD-6EBD93F0F7F4}" destId="{99FA157D-299F-43B5-A9C9-AC37D82EC1B8}" srcOrd="1" destOrd="0" parTransId="{7DEDADA6-6EA1-4003-A9C6-EC4C766C5DF3}" sibTransId="{5AF4F1E4-F671-4DB0-A80F-EF8B7DC99562}"/>
    <dgm:cxn modelId="{FABCEAF3-AC98-44BC-937C-881C6B371F3B}" type="presOf" srcId="{B50DE73B-EC7A-47C1-9B5B-80CE2CFBBEFB}" destId="{427F7681-D65A-4563-96A2-7F00E3492829}" srcOrd="0" destOrd="0" presId="urn:microsoft.com/office/officeart/2005/8/layout/list1"/>
    <dgm:cxn modelId="{754C41F7-79A5-41F0-BA81-CA19423267C7}" srcId="{B786D762-B70E-4188-8BC5-C3FEB7AE5E49}" destId="{FD5EA697-4EF5-4B80-9D69-41445F4078A8}" srcOrd="0" destOrd="0" parTransId="{F22908AB-EF77-4A4C-8FD3-D85586861053}" sibTransId="{29B4C6C9-7DC1-41D8-9D49-B6C5040500CA}"/>
    <dgm:cxn modelId="{0AFDE9FA-E3B7-41AD-8E6F-5CA7E2980F3B}" type="presOf" srcId="{DF266690-9DB1-467D-BED8-32098D02DA91}" destId="{03369957-402E-4445-9F98-9D189AD67AAA}" srcOrd="0" destOrd="1" presId="urn:microsoft.com/office/officeart/2005/8/layout/list1"/>
    <dgm:cxn modelId="{5F2B6A46-F9FF-4EFE-9129-975AAEF38A40}" type="presParOf" srcId="{AE3546EC-AE56-44AC-A972-3D6DE7D4112F}" destId="{A8260206-315C-4F93-95BF-4806C744CDD6}" srcOrd="0" destOrd="0" presId="urn:microsoft.com/office/officeart/2005/8/layout/list1"/>
    <dgm:cxn modelId="{EC21E500-79BF-4C20-95C9-81BF48C4C393}" type="presParOf" srcId="{A8260206-315C-4F93-95BF-4806C744CDD6}" destId="{427F7681-D65A-4563-96A2-7F00E3492829}" srcOrd="0" destOrd="0" presId="urn:microsoft.com/office/officeart/2005/8/layout/list1"/>
    <dgm:cxn modelId="{D9C1CC6C-BB76-4C78-B25E-4DFEFCB87696}" type="presParOf" srcId="{A8260206-315C-4F93-95BF-4806C744CDD6}" destId="{EBAFA2D1-9794-4C2A-9D17-79C0CDF14CF0}" srcOrd="1" destOrd="0" presId="urn:microsoft.com/office/officeart/2005/8/layout/list1"/>
    <dgm:cxn modelId="{49E02DED-3C76-4EAC-AD20-70F35D304A20}" type="presParOf" srcId="{AE3546EC-AE56-44AC-A972-3D6DE7D4112F}" destId="{A1050BE1-E62B-43E1-8B8A-50856016E2B6}" srcOrd="1" destOrd="0" presId="urn:microsoft.com/office/officeart/2005/8/layout/list1"/>
    <dgm:cxn modelId="{0A542BB5-8BBD-416D-9980-F4E781762389}" type="presParOf" srcId="{AE3546EC-AE56-44AC-A972-3D6DE7D4112F}" destId="{03369957-402E-4445-9F98-9D189AD67AAA}" srcOrd="2" destOrd="0" presId="urn:microsoft.com/office/officeart/2005/8/layout/list1"/>
    <dgm:cxn modelId="{A78103B0-5B98-40F8-9036-B6D759E98D4A}" type="presParOf" srcId="{AE3546EC-AE56-44AC-A972-3D6DE7D4112F}" destId="{4BF43BBA-342A-40F9-859D-001D93E956CB}" srcOrd="3" destOrd="0" presId="urn:microsoft.com/office/officeart/2005/8/layout/list1"/>
    <dgm:cxn modelId="{A6EF119E-662F-4B48-836A-7962FB287D7E}" type="presParOf" srcId="{AE3546EC-AE56-44AC-A972-3D6DE7D4112F}" destId="{16163666-A560-4D8E-95CF-331BD3ABD882}" srcOrd="4" destOrd="0" presId="urn:microsoft.com/office/officeart/2005/8/layout/list1"/>
    <dgm:cxn modelId="{8BAE952D-33E6-43ED-AE2A-A1394C898DA3}" type="presParOf" srcId="{16163666-A560-4D8E-95CF-331BD3ABD882}" destId="{0B954E25-6308-4F18-BA9F-D4E47B31274E}" srcOrd="0" destOrd="0" presId="urn:microsoft.com/office/officeart/2005/8/layout/list1"/>
    <dgm:cxn modelId="{AED0C23F-11DC-48AB-852A-DCCD3003C6F1}" type="presParOf" srcId="{16163666-A560-4D8E-95CF-331BD3ABD882}" destId="{572AFD63-35EA-4FC1-AA96-8216A96792CC}" srcOrd="1" destOrd="0" presId="urn:microsoft.com/office/officeart/2005/8/layout/list1"/>
    <dgm:cxn modelId="{3CCE84A1-CC83-4346-84F0-80D60E5A6719}" type="presParOf" srcId="{AE3546EC-AE56-44AC-A972-3D6DE7D4112F}" destId="{6E02CA52-B7F2-424B-95EC-A6EB511F9A05}" srcOrd="5" destOrd="0" presId="urn:microsoft.com/office/officeart/2005/8/layout/list1"/>
    <dgm:cxn modelId="{5F43A3FA-AD5D-4CDC-AE2E-0340BDF0DC42}" type="presParOf" srcId="{AE3546EC-AE56-44AC-A972-3D6DE7D4112F}" destId="{2BD2F01B-2861-43FF-B144-9A6F61FBB4FB}" srcOrd="6" destOrd="0" presId="urn:microsoft.com/office/officeart/2005/8/layout/list1"/>
    <dgm:cxn modelId="{B227AE28-D7B5-4623-AE08-0E86216C7A81}" type="presParOf" srcId="{AE3546EC-AE56-44AC-A972-3D6DE7D4112F}" destId="{45A163E5-D57D-4E5A-8244-E91E449714C9}" srcOrd="7" destOrd="0" presId="urn:microsoft.com/office/officeart/2005/8/layout/list1"/>
    <dgm:cxn modelId="{63700F58-EE7C-4AF1-887C-858332D84352}" type="presParOf" srcId="{AE3546EC-AE56-44AC-A972-3D6DE7D4112F}" destId="{6FAF3557-C484-4327-97C0-010D8B641FCA}" srcOrd="8" destOrd="0" presId="urn:microsoft.com/office/officeart/2005/8/layout/list1"/>
    <dgm:cxn modelId="{DF916BB4-5A59-4A28-86D8-EAE2F573C437}" type="presParOf" srcId="{6FAF3557-C484-4327-97C0-010D8B641FCA}" destId="{1310C63E-D15C-4A73-9504-31D06185E006}" srcOrd="0" destOrd="0" presId="urn:microsoft.com/office/officeart/2005/8/layout/list1"/>
    <dgm:cxn modelId="{A8ECFBD1-1AB2-49EE-9943-0AD4BF738D1C}" type="presParOf" srcId="{6FAF3557-C484-4327-97C0-010D8B641FCA}" destId="{75D9ECC0-A3AC-4086-8D13-1C6CE8E0BBCA}" srcOrd="1" destOrd="0" presId="urn:microsoft.com/office/officeart/2005/8/layout/list1"/>
    <dgm:cxn modelId="{0C8472C4-219E-4D50-A1D4-59C0B0F76C3F}" type="presParOf" srcId="{AE3546EC-AE56-44AC-A972-3D6DE7D4112F}" destId="{9F3EE5DE-1588-492E-8140-D43A4D70A5C2}" srcOrd="9" destOrd="0" presId="urn:microsoft.com/office/officeart/2005/8/layout/list1"/>
    <dgm:cxn modelId="{90C6A22E-8373-4433-A1B5-3AFD68AAF3DA}" type="presParOf" srcId="{AE3546EC-AE56-44AC-A972-3D6DE7D4112F}" destId="{8E909419-1A2E-4E50-9278-A5159F5AFE5C}" srcOrd="10"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469745-F8E7-413F-B8C7-45ED539DC503}" type="doc">
      <dgm:prSet loTypeId="urn:microsoft.com/office/officeart/2005/8/layout/venn1" loCatId="relationship" qsTypeId="urn:microsoft.com/office/officeart/2005/8/quickstyle/simple1" qsCatId="simple" csTypeId="urn:microsoft.com/office/officeart/2005/8/colors/accent1_2" csCatId="accent1" phldr="1"/>
      <dgm:spPr/>
    </dgm:pt>
    <dgm:pt modelId="{EB438B1A-EC10-4AA8-A8D3-B32607AB64C1}">
      <dgm:prSet phldrT="[Text]" custT="1"/>
      <dgm:spPr/>
      <dgm:t>
        <a:bodyPr/>
        <a:lstStyle/>
        <a:p>
          <a:r>
            <a:rPr lang="en-GB" sz="2800" dirty="0">
              <a:solidFill>
                <a:schemeClr val="bg2">
                  <a:lumMod val="50000"/>
                </a:schemeClr>
              </a:solidFill>
              <a:latin typeface="+mn-lt"/>
            </a:rPr>
            <a:t>Academic Achievement</a:t>
          </a:r>
        </a:p>
      </dgm:t>
    </dgm:pt>
    <dgm:pt modelId="{52C24904-1EF6-4CE8-B7AB-A56E2C359840}" type="parTrans" cxnId="{1779551F-CF0C-4C28-92A2-62D4D48C4797}">
      <dgm:prSet/>
      <dgm:spPr/>
      <dgm:t>
        <a:bodyPr/>
        <a:lstStyle/>
        <a:p>
          <a:endParaRPr lang="en-GB" sz="1800"/>
        </a:p>
      </dgm:t>
    </dgm:pt>
    <dgm:pt modelId="{41197D8B-759F-4409-A1C3-D9F99BE1AFD3}" type="sibTrans" cxnId="{1779551F-CF0C-4C28-92A2-62D4D48C4797}">
      <dgm:prSet/>
      <dgm:spPr/>
      <dgm:t>
        <a:bodyPr/>
        <a:lstStyle/>
        <a:p>
          <a:endParaRPr lang="en-GB" sz="1800"/>
        </a:p>
      </dgm:t>
    </dgm:pt>
    <dgm:pt modelId="{8D2669B6-06AD-4A84-ADAF-33F84C952055}">
      <dgm:prSet phldrT="[Text]" custT="1"/>
      <dgm:spPr/>
      <dgm:t>
        <a:bodyPr/>
        <a:lstStyle/>
        <a:p>
          <a:r>
            <a:rPr lang="en-GB" sz="2800" dirty="0">
              <a:solidFill>
                <a:srgbClr val="5952A3"/>
              </a:solidFill>
              <a:latin typeface="+mn-lt"/>
            </a:rPr>
            <a:t>Contextual Data</a:t>
          </a:r>
        </a:p>
      </dgm:t>
    </dgm:pt>
    <dgm:pt modelId="{D973800A-04D7-4C9F-BFCB-D498B1A8226C}" type="parTrans" cxnId="{B1A57539-887D-4614-BC28-3F7C439F917C}">
      <dgm:prSet/>
      <dgm:spPr/>
      <dgm:t>
        <a:bodyPr/>
        <a:lstStyle/>
        <a:p>
          <a:endParaRPr lang="en-GB" sz="1800"/>
        </a:p>
      </dgm:t>
    </dgm:pt>
    <dgm:pt modelId="{B65DF738-6E37-4252-B26C-0DABE50F07C0}" type="sibTrans" cxnId="{B1A57539-887D-4614-BC28-3F7C439F917C}">
      <dgm:prSet/>
      <dgm:spPr/>
      <dgm:t>
        <a:bodyPr/>
        <a:lstStyle/>
        <a:p>
          <a:endParaRPr lang="en-GB" sz="1800"/>
        </a:p>
      </dgm:t>
    </dgm:pt>
    <dgm:pt modelId="{9AE50719-C00C-41C6-8F54-DE76F5D88590}">
      <dgm:prSet phldrT="[Text]" custT="1"/>
      <dgm:spPr/>
      <dgm:t>
        <a:bodyPr/>
        <a:lstStyle/>
        <a:p>
          <a:r>
            <a:rPr lang="en-GB" sz="2800" b="0" i="1" u="sng" dirty="0">
              <a:solidFill>
                <a:srgbClr val="93BF44"/>
              </a:solidFill>
              <a:latin typeface="+mn-lt"/>
            </a:rPr>
            <a:t>Interviews</a:t>
          </a:r>
        </a:p>
      </dgm:t>
    </dgm:pt>
    <dgm:pt modelId="{36F95296-D365-4855-A174-B8D9F325DB81}" type="parTrans" cxnId="{E7256F5C-740D-49CA-B4BC-DA9A5CFE41A9}">
      <dgm:prSet/>
      <dgm:spPr/>
      <dgm:t>
        <a:bodyPr/>
        <a:lstStyle/>
        <a:p>
          <a:endParaRPr lang="en-GB" sz="1800"/>
        </a:p>
      </dgm:t>
    </dgm:pt>
    <dgm:pt modelId="{8DDF1EAB-5FE6-4241-90B2-0CA0F452C306}" type="sibTrans" cxnId="{E7256F5C-740D-49CA-B4BC-DA9A5CFE41A9}">
      <dgm:prSet/>
      <dgm:spPr/>
      <dgm:t>
        <a:bodyPr/>
        <a:lstStyle/>
        <a:p>
          <a:endParaRPr lang="en-GB" sz="1800"/>
        </a:p>
      </dgm:t>
    </dgm:pt>
    <dgm:pt modelId="{18E74D2D-C6B2-4504-9090-5B0AAD2524D3}">
      <dgm:prSet custT="1"/>
      <dgm:spPr/>
      <dgm:t>
        <a:bodyPr/>
        <a:lstStyle/>
        <a:p>
          <a:r>
            <a:rPr lang="en-GB" sz="2800" dirty="0">
              <a:solidFill>
                <a:srgbClr val="F2612A"/>
              </a:solidFill>
              <a:latin typeface="+mn-lt"/>
            </a:rPr>
            <a:t>Personal Statement</a:t>
          </a:r>
        </a:p>
      </dgm:t>
    </dgm:pt>
    <dgm:pt modelId="{A37D6A08-A330-4164-A8D2-5C25A114B964}" type="parTrans" cxnId="{80A2DDDE-DA09-404B-8D80-76FDA3DA1B83}">
      <dgm:prSet/>
      <dgm:spPr/>
      <dgm:t>
        <a:bodyPr/>
        <a:lstStyle/>
        <a:p>
          <a:endParaRPr lang="en-GB" sz="1800"/>
        </a:p>
      </dgm:t>
    </dgm:pt>
    <dgm:pt modelId="{38D8443F-B471-451B-BC5D-123AE287A4F4}" type="sibTrans" cxnId="{80A2DDDE-DA09-404B-8D80-76FDA3DA1B83}">
      <dgm:prSet/>
      <dgm:spPr/>
      <dgm:t>
        <a:bodyPr/>
        <a:lstStyle/>
        <a:p>
          <a:endParaRPr lang="en-GB" sz="1800"/>
        </a:p>
      </dgm:t>
    </dgm:pt>
    <dgm:pt modelId="{20BCD16D-9610-46B2-9C74-DB37D77CE6B8}">
      <dgm:prSet custT="1"/>
      <dgm:spPr/>
      <dgm:t>
        <a:bodyPr/>
        <a:lstStyle/>
        <a:p>
          <a:endParaRPr lang="en-GB" sz="2400" dirty="0">
            <a:solidFill>
              <a:srgbClr val="FF0066"/>
            </a:solidFill>
          </a:endParaRPr>
        </a:p>
      </dgm:t>
    </dgm:pt>
    <dgm:pt modelId="{03D12FD8-DF97-4623-A150-5D60C282A66A}" type="parTrans" cxnId="{F4ED1C81-DFFF-45D6-8B4C-A8AB3A1EECBD}">
      <dgm:prSet/>
      <dgm:spPr/>
      <dgm:t>
        <a:bodyPr/>
        <a:lstStyle/>
        <a:p>
          <a:endParaRPr lang="en-GB" sz="1800"/>
        </a:p>
      </dgm:t>
    </dgm:pt>
    <dgm:pt modelId="{5372D210-0280-4DD3-87FA-CA2BC733CEE4}" type="sibTrans" cxnId="{F4ED1C81-DFFF-45D6-8B4C-A8AB3A1EECBD}">
      <dgm:prSet/>
      <dgm:spPr/>
      <dgm:t>
        <a:bodyPr/>
        <a:lstStyle/>
        <a:p>
          <a:endParaRPr lang="en-GB" sz="1800"/>
        </a:p>
      </dgm:t>
    </dgm:pt>
    <dgm:pt modelId="{7C32C302-CB78-4451-A110-B33695476E90}">
      <dgm:prSet custT="1"/>
      <dgm:spPr/>
      <dgm:t>
        <a:bodyPr/>
        <a:lstStyle/>
        <a:p>
          <a:r>
            <a:rPr lang="en-GB" sz="2800" dirty="0">
              <a:solidFill>
                <a:srgbClr val="34BBED"/>
              </a:solidFill>
              <a:latin typeface="+mn-lt"/>
            </a:rPr>
            <a:t>Teacher References</a:t>
          </a:r>
        </a:p>
      </dgm:t>
    </dgm:pt>
    <dgm:pt modelId="{5070DDAF-1FF3-46FE-82E8-EA03B3FEFDF3}" type="parTrans" cxnId="{1DF81856-900A-430F-9621-0E8E0AE06A16}">
      <dgm:prSet/>
      <dgm:spPr/>
      <dgm:t>
        <a:bodyPr/>
        <a:lstStyle/>
        <a:p>
          <a:endParaRPr lang="en-GB" sz="1800"/>
        </a:p>
      </dgm:t>
    </dgm:pt>
    <dgm:pt modelId="{97FE6956-8102-4BF8-AC0E-75072747BF32}" type="sibTrans" cxnId="{1DF81856-900A-430F-9621-0E8E0AE06A16}">
      <dgm:prSet/>
      <dgm:spPr/>
      <dgm:t>
        <a:bodyPr/>
        <a:lstStyle/>
        <a:p>
          <a:endParaRPr lang="en-GB" sz="1800"/>
        </a:p>
      </dgm:t>
    </dgm:pt>
    <dgm:pt modelId="{5BBBAB92-2D9F-4166-BC3F-18F8615155B9}">
      <dgm:prSet custT="1"/>
      <dgm:spPr/>
      <dgm:t>
        <a:bodyPr/>
        <a:lstStyle/>
        <a:p>
          <a:r>
            <a:rPr lang="en-GB" sz="2800" b="0" i="1" u="sng" dirty="0">
              <a:solidFill>
                <a:srgbClr val="F2612A"/>
              </a:solidFill>
              <a:latin typeface="+mn-lt"/>
            </a:rPr>
            <a:t>Admissions Tests</a:t>
          </a:r>
        </a:p>
      </dgm:t>
    </dgm:pt>
    <dgm:pt modelId="{1D83E4EE-0D8A-4B22-B37F-DA5921882274}" type="parTrans" cxnId="{EFD6CCE1-F42D-4B92-8430-7179906D95D4}">
      <dgm:prSet/>
      <dgm:spPr/>
      <dgm:t>
        <a:bodyPr/>
        <a:lstStyle/>
        <a:p>
          <a:endParaRPr lang="en-GB" sz="1800"/>
        </a:p>
      </dgm:t>
    </dgm:pt>
    <dgm:pt modelId="{5B28698F-96E8-4173-B690-8949B5AA0B2F}" type="sibTrans" cxnId="{EFD6CCE1-F42D-4B92-8430-7179906D95D4}">
      <dgm:prSet/>
      <dgm:spPr/>
      <dgm:t>
        <a:bodyPr/>
        <a:lstStyle/>
        <a:p>
          <a:endParaRPr lang="en-GB" sz="1800"/>
        </a:p>
      </dgm:t>
    </dgm:pt>
    <dgm:pt modelId="{97B186D9-F621-4CEB-9787-E895E189392A}" type="pres">
      <dgm:prSet presAssocID="{73469745-F8E7-413F-B8C7-45ED539DC503}" presName="compositeShape" presStyleCnt="0">
        <dgm:presLayoutVars>
          <dgm:chMax val="7"/>
          <dgm:dir/>
          <dgm:resizeHandles val="exact"/>
        </dgm:presLayoutVars>
      </dgm:prSet>
      <dgm:spPr/>
    </dgm:pt>
    <dgm:pt modelId="{CDA5732B-0039-473C-89F8-F1131D0B0F76}" type="pres">
      <dgm:prSet presAssocID="{EB438B1A-EC10-4AA8-A8D3-B32607AB64C1}" presName="circ1" presStyleLbl="vennNode1" presStyleIdx="0" presStyleCnt="7"/>
      <dgm:spPr>
        <a:solidFill>
          <a:srgbClr val="011142">
            <a:alpha val="50000"/>
          </a:srgbClr>
        </a:solidFill>
      </dgm:spPr>
    </dgm:pt>
    <dgm:pt modelId="{C539BB7E-3F06-4EB9-BFA7-6BD55DB1C993}" type="pres">
      <dgm:prSet presAssocID="{EB438B1A-EC10-4AA8-A8D3-B32607AB64C1}" presName="circ1Tx" presStyleLbl="revTx" presStyleIdx="0" presStyleCnt="0" custScaleX="118001" custLinFactNeighborX="0" custLinFactNeighborY="19104">
        <dgm:presLayoutVars>
          <dgm:chMax val="0"/>
          <dgm:chPref val="0"/>
          <dgm:bulletEnabled val="1"/>
        </dgm:presLayoutVars>
      </dgm:prSet>
      <dgm:spPr/>
    </dgm:pt>
    <dgm:pt modelId="{22D20418-A2D0-427C-8639-3D2EE42E7B91}" type="pres">
      <dgm:prSet presAssocID="{18E74D2D-C6B2-4504-9090-5B0AAD2524D3}" presName="circ2" presStyleLbl="vennNode1" presStyleIdx="1" presStyleCnt="7" custLinFactNeighborX="547" custLinFactNeighborY="-188"/>
      <dgm:spPr>
        <a:solidFill>
          <a:srgbClr val="F2612A">
            <a:alpha val="50000"/>
          </a:srgbClr>
        </a:solidFill>
      </dgm:spPr>
    </dgm:pt>
    <dgm:pt modelId="{3B4E966C-887A-40BA-B802-FD4C2DDBA58E}" type="pres">
      <dgm:prSet presAssocID="{18E74D2D-C6B2-4504-9090-5B0AAD2524D3}" presName="circ2Tx" presStyleLbl="revTx" presStyleIdx="0" presStyleCnt="0">
        <dgm:presLayoutVars>
          <dgm:chMax val="0"/>
          <dgm:chPref val="0"/>
          <dgm:bulletEnabled val="1"/>
        </dgm:presLayoutVars>
      </dgm:prSet>
      <dgm:spPr/>
    </dgm:pt>
    <dgm:pt modelId="{6583E4DE-36FD-45AF-9C81-DF056B27A81B}" type="pres">
      <dgm:prSet presAssocID="{7C32C302-CB78-4451-A110-B33695476E90}" presName="circ3" presStyleLbl="vennNode1" presStyleIdx="2" presStyleCnt="7"/>
      <dgm:spPr>
        <a:solidFill>
          <a:srgbClr val="34BBED">
            <a:alpha val="50000"/>
          </a:srgbClr>
        </a:solidFill>
      </dgm:spPr>
    </dgm:pt>
    <dgm:pt modelId="{199A9A84-4F99-4CE4-BE3B-0F3DEFE9B848}" type="pres">
      <dgm:prSet presAssocID="{7C32C302-CB78-4451-A110-B33695476E90}" presName="circ3Tx" presStyleLbl="revTx" presStyleIdx="0" presStyleCnt="0">
        <dgm:presLayoutVars>
          <dgm:chMax val="0"/>
          <dgm:chPref val="0"/>
          <dgm:bulletEnabled val="1"/>
        </dgm:presLayoutVars>
      </dgm:prSet>
      <dgm:spPr/>
    </dgm:pt>
    <dgm:pt modelId="{CAA35F27-080D-4887-AB38-181E2CE7602E}" type="pres">
      <dgm:prSet presAssocID="{20BCD16D-9610-46B2-9C74-DB37D77CE6B8}" presName="circ4" presStyleLbl="vennNode1" presStyleIdx="3" presStyleCnt="7"/>
      <dgm:spPr>
        <a:solidFill>
          <a:srgbClr val="FF0066">
            <a:alpha val="50000"/>
          </a:srgbClr>
        </a:solidFill>
      </dgm:spPr>
    </dgm:pt>
    <dgm:pt modelId="{64A11C95-454D-42A5-997A-5C0ED49D1865}" type="pres">
      <dgm:prSet presAssocID="{20BCD16D-9610-46B2-9C74-DB37D77CE6B8}" presName="circ4Tx" presStyleLbl="revTx" presStyleIdx="0" presStyleCnt="0" custScaleX="96780" custScaleY="55748">
        <dgm:presLayoutVars>
          <dgm:chMax val="0"/>
          <dgm:chPref val="0"/>
          <dgm:bulletEnabled val="1"/>
        </dgm:presLayoutVars>
      </dgm:prSet>
      <dgm:spPr/>
    </dgm:pt>
    <dgm:pt modelId="{2B7BD2A0-34E7-4E5D-9EEC-382FE014A18A}" type="pres">
      <dgm:prSet presAssocID="{5BBBAB92-2D9F-4166-BC3F-18F8615155B9}" presName="circ5" presStyleLbl="vennNode1" presStyleIdx="4" presStyleCnt="7"/>
      <dgm:spPr>
        <a:solidFill>
          <a:srgbClr val="F2612A">
            <a:alpha val="50000"/>
          </a:srgbClr>
        </a:solidFill>
      </dgm:spPr>
    </dgm:pt>
    <dgm:pt modelId="{7B6DEE38-3E1A-4CAB-8C6E-049D3D977007}" type="pres">
      <dgm:prSet presAssocID="{5BBBAB92-2D9F-4166-BC3F-18F8615155B9}" presName="circ5Tx" presStyleLbl="revTx" presStyleIdx="0" presStyleCnt="0" custScaleX="99146">
        <dgm:presLayoutVars>
          <dgm:chMax val="0"/>
          <dgm:chPref val="0"/>
          <dgm:bulletEnabled val="1"/>
        </dgm:presLayoutVars>
      </dgm:prSet>
      <dgm:spPr/>
    </dgm:pt>
    <dgm:pt modelId="{CA60183D-140F-4380-9C03-6059106BBC59}" type="pres">
      <dgm:prSet presAssocID="{8D2669B6-06AD-4A84-ADAF-33F84C952055}" presName="circ6" presStyleLbl="vennNode1" presStyleIdx="5" presStyleCnt="7"/>
      <dgm:spPr>
        <a:solidFill>
          <a:srgbClr val="5952A3">
            <a:alpha val="50000"/>
          </a:srgbClr>
        </a:solidFill>
      </dgm:spPr>
    </dgm:pt>
    <dgm:pt modelId="{97A01D6D-ED9F-40F9-B3A3-ECB84A6C79CE}" type="pres">
      <dgm:prSet presAssocID="{8D2669B6-06AD-4A84-ADAF-33F84C952055}" presName="circ6Tx" presStyleLbl="revTx" presStyleIdx="0" presStyleCnt="0">
        <dgm:presLayoutVars>
          <dgm:chMax val="0"/>
          <dgm:chPref val="0"/>
          <dgm:bulletEnabled val="1"/>
        </dgm:presLayoutVars>
      </dgm:prSet>
      <dgm:spPr/>
    </dgm:pt>
    <dgm:pt modelId="{CA444A62-C196-404F-B0DB-DF0FA116CCDF}" type="pres">
      <dgm:prSet presAssocID="{9AE50719-C00C-41C6-8F54-DE76F5D88590}" presName="circ7" presStyleLbl="vennNode1" presStyleIdx="6" presStyleCnt="7"/>
      <dgm:spPr>
        <a:solidFill>
          <a:srgbClr val="93BF44">
            <a:alpha val="50000"/>
          </a:srgbClr>
        </a:solidFill>
      </dgm:spPr>
    </dgm:pt>
    <dgm:pt modelId="{A8D7EA14-7B40-4FB0-95D8-3DE10FE5FED3}" type="pres">
      <dgm:prSet presAssocID="{9AE50719-C00C-41C6-8F54-DE76F5D88590}" presName="circ7Tx" presStyleLbl="revTx" presStyleIdx="0" presStyleCnt="0">
        <dgm:presLayoutVars>
          <dgm:chMax val="0"/>
          <dgm:chPref val="0"/>
          <dgm:bulletEnabled val="1"/>
        </dgm:presLayoutVars>
      </dgm:prSet>
      <dgm:spPr/>
    </dgm:pt>
  </dgm:ptLst>
  <dgm:cxnLst>
    <dgm:cxn modelId="{1779551F-CF0C-4C28-92A2-62D4D48C4797}" srcId="{73469745-F8E7-413F-B8C7-45ED539DC503}" destId="{EB438B1A-EC10-4AA8-A8D3-B32607AB64C1}" srcOrd="0" destOrd="0" parTransId="{52C24904-1EF6-4CE8-B7AB-A56E2C359840}" sibTransId="{41197D8B-759F-4409-A1C3-D9F99BE1AFD3}"/>
    <dgm:cxn modelId="{C9D09220-EF01-47B2-AB51-2D04FF65FCC5}" type="presOf" srcId="{18E74D2D-C6B2-4504-9090-5B0AAD2524D3}" destId="{3B4E966C-887A-40BA-B802-FD4C2DDBA58E}" srcOrd="0" destOrd="0" presId="urn:microsoft.com/office/officeart/2005/8/layout/venn1"/>
    <dgm:cxn modelId="{B1A57539-887D-4614-BC28-3F7C439F917C}" srcId="{73469745-F8E7-413F-B8C7-45ED539DC503}" destId="{8D2669B6-06AD-4A84-ADAF-33F84C952055}" srcOrd="5" destOrd="0" parTransId="{D973800A-04D7-4C9F-BFCB-D498B1A8226C}" sibTransId="{B65DF738-6E37-4252-B26C-0DABE50F07C0}"/>
    <dgm:cxn modelId="{E7256F5C-740D-49CA-B4BC-DA9A5CFE41A9}" srcId="{73469745-F8E7-413F-B8C7-45ED539DC503}" destId="{9AE50719-C00C-41C6-8F54-DE76F5D88590}" srcOrd="6" destOrd="0" parTransId="{36F95296-D365-4855-A174-B8D9F325DB81}" sibTransId="{8DDF1EAB-5FE6-4241-90B2-0CA0F452C306}"/>
    <dgm:cxn modelId="{D2E51D46-B61B-4CC0-8EEE-97F1E1792614}" type="presOf" srcId="{9AE50719-C00C-41C6-8F54-DE76F5D88590}" destId="{A8D7EA14-7B40-4FB0-95D8-3DE10FE5FED3}" srcOrd="0" destOrd="0" presId="urn:microsoft.com/office/officeart/2005/8/layout/venn1"/>
    <dgm:cxn modelId="{1DF81856-900A-430F-9621-0E8E0AE06A16}" srcId="{73469745-F8E7-413F-B8C7-45ED539DC503}" destId="{7C32C302-CB78-4451-A110-B33695476E90}" srcOrd="2" destOrd="0" parTransId="{5070DDAF-1FF3-46FE-82E8-EA03B3FEFDF3}" sibTransId="{97FE6956-8102-4BF8-AC0E-75072747BF32}"/>
    <dgm:cxn modelId="{E1367E5A-CF77-4B49-8000-595B4D6C0F03}" type="presOf" srcId="{73469745-F8E7-413F-B8C7-45ED539DC503}" destId="{97B186D9-F621-4CEB-9787-E895E189392A}" srcOrd="0" destOrd="0" presId="urn:microsoft.com/office/officeart/2005/8/layout/venn1"/>
    <dgm:cxn modelId="{85EE9580-2D82-4FEF-8361-BCACA93AD7CA}" type="presOf" srcId="{5BBBAB92-2D9F-4166-BC3F-18F8615155B9}" destId="{7B6DEE38-3E1A-4CAB-8C6E-049D3D977007}" srcOrd="0" destOrd="0" presId="urn:microsoft.com/office/officeart/2005/8/layout/venn1"/>
    <dgm:cxn modelId="{F4ED1C81-DFFF-45D6-8B4C-A8AB3A1EECBD}" srcId="{73469745-F8E7-413F-B8C7-45ED539DC503}" destId="{20BCD16D-9610-46B2-9C74-DB37D77CE6B8}" srcOrd="3" destOrd="0" parTransId="{03D12FD8-DF97-4623-A150-5D60C282A66A}" sibTransId="{5372D210-0280-4DD3-87FA-CA2BC733CEE4}"/>
    <dgm:cxn modelId="{B648E589-6387-4F64-8F71-85BC7BD7BC85}" type="presOf" srcId="{EB438B1A-EC10-4AA8-A8D3-B32607AB64C1}" destId="{C539BB7E-3F06-4EB9-BFA7-6BD55DB1C993}" srcOrd="0" destOrd="0" presId="urn:microsoft.com/office/officeart/2005/8/layout/venn1"/>
    <dgm:cxn modelId="{68D59AA5-B44E-4D4B-A5D9-DE2B5254F82B}" type="presOf" srcId="{8D2669B6-06AD-4A84-ADAF-33F84C952055}" destId="{97A01D6D-ED9F-40F9-B3A3-ECB84A6C79CE}" srcOrd="0" destOrd="0" presId="urn:microsoft.com/office/officeart/2005/8/layout/venn1"/>
    <dgm:cxn modelId="{B9482AAA-1AE9-46FE-BBB8-0342FA2C5298}" type="presOf" srcId="{7C32C302-CB78-4451-A110-B33695476E90}" destId="{199A9A84-4F99-4CE4-BE3B-0F3DEFE9B848}" srcOrd="0" destOrd="0" presId="urn:microsoft.com/office/officeart/2005/8/layout/venn1"/>
    <dgm:cxn modelId="{52BECAC5-6505-451B-AE80-01F9BCBE9E7A}" type="presOf" srcId="{20BCD16D-9610-46B2-9C74-DB37D77CE6B8}" destId="{64A11C95-454D-42A5-997A-5C0ED49D1865}" srcOrd="0" destOrd="0" presId="urn:microsoft.com/office/officeart/2005/8/layout/venn1"/>
    <dgm:cxn modelId="{80A2DDDE-DA09-404B-8D80-76FDA3DA1B83}" srcId="{73469745-F8E7-413F-B8C7-45ED539DC503}" destId="{18E74D2D-C6B2-4504-9090-5B0AAD2524D3}" srcOrd="1" destOrd="0" parTransId="{A37D6A08-A330-4164-A8D2-5C25A114B964}" sibTransId="{38D8443F-B471-451B-BC5D-123AE287A4F4}"/>
    <dgm:cxn modelId="{EFD6CCE1-F42D-4B92-8430-7179906D95D4}" srcId="{73469745-F8E7-413F-B8C7-45ED539DC503}" destId="{5BBBAB92-2D9F-4166-BC3F-18F8615155B9}" srcOrd="4" destOrd="0" parTransId="{1D83E4EE-0D8A-4B22-B37F-DA5921882274}" sibTransId="{5B28698F-96E8-4173-B690-8949B5AA0B2F}"/>
    <dgm:cxn modelId="{C480AD4F-7584-4984-A841-C3067D04E8EA}" type="presParOf" srcId="{97B186D9-F621-4CEB-9787-E895E189392A}" destId="{CDA5732B-0039-473C-89F8-F1131D0B0F76}" srcOrd="0" destOrd="0" presId="urn:microsoft.com/office/officeart/2005/8/layout/venn1"/>
    <dgm:cxn modelId="{FDE097DD-24A5-490D-9E89-40DAC7A43CFE}" type="presParOf" srcId="{97B186D9-F621-4CEB-9787-E895E189392A}" destId="{C539BB7E-3F06-4EB9-BFA7-6BD55DB1C993}" srcOrd="1" destOrd="0" presId="urn:microsoft.com/office/officeart/2005/8/layout/venn1"/>
    <dgm:cxn modelId="{6E961476-04B6-43A0-88B3-5FAC21C90160}" type="presParOf" srcId="{97B186D9-F621-4CEB-9787-E895E189392A}" destId="{22D20418-A2D0-427C-8639-3D2EE42E7B91}" srcOrd="2" destOrd="0" presId="urn:microsoft.com/office/officeart/2005/8/layout/venn1"/>
    <dgm:cxn modelId="{7A8FF984-52A7-4370-9BD9-6F9C2D034029}" type="presParOf" srcId="{97B186D9-F621-4CEB-9787-E895E189392A}" destId="{3B4E966C-887A-40BA-B802-FD4C2DDBA58E}" srcOrd="3" destOrd="0" presId="urn:microsoft.com/office/officeart/2005/8/layout/venn1"/>
    <dgm:cxn modelId="{FD00DCF1-F283-46C1-AD7B-362304844963}" type="presParOf" srcId="{97B186D9-F621-4CEB-9787-E895E189392A}" destId="{6583E4DE-36FD-45AF-9C81-DF056B27A81B}" srcOrd="4" destOrd="0" presId="urn:microsoft.com/office/officeart/2005/8/layout/venn1"/>
    <dgm:cxn modelId="{67D615C2-6AA3-4993-ACCD-C8628C5C5B72}" type="presParOf" srcId="{97B186D9-F621-4CEB-9787-E895E189392A}" destId="{199A9A84-4F99-4CE4-BE3B-0F3DEFE9B848}" srcOrd="5" destOrd="0" presId="urn:microsoft.com/office/officeart/2005/8/layout/venn1"/>
    <dgm:cxn modelId="{9DF08FCE-B3D1-4793-A906-627449051082}" type="presParOf" srcId="{97B186D9-F621-4CEB-9787-E895E189392A}" destId="{CAA35F27-080D-4887-AB38-181E2CE7602E}" srcOrd="6" destOrd="0" presId="urn:microsoft.com/office/officeart/2005/8/layout/venn1"/>
    <dgm:cxn modelId="{13CF7388-91D6-4B2D-A821-D99AED234A76}" type="presParOf" srcId="{97B186D9-F621-4CEB-9787-E895E189392A}" destId="{64A11C95-454D-42A5-997A-5C0ED49D1865}" srcOrd="7" destOrd="0" presId="urn:microsoft.com/office/officeart/2005/8/layout/venn1"/>
    <dgm:cxn modelId="{9BF041DA-0E30-4043-904A-1278AF140BC7}" type="presParOf" srcId="{97B186D9-F621-4CEB-9787-E895E189392A}" destId="{2B7BD2A0-34E7-4E5D-9EEC-382FE014A18A}" srcOrd="8" destOrd="0" presId="urn:microsoft.com/office/officeart/2005/8/layout/venn1"/>
    <dgm:cxn modelId="{16D30294-8437-4403-B00A-295312833EE0}" type="presParOf" srcId="{97B186D9-F621-4CEB-9787-E895E189392A}" destId="{7B6DEE38-3E1A-4CAB-8C6E-049D3D977007}" srcOrd="9" destOrd="0" presId="urn:microsoft.com/office/officeart/2005/8/layout/venn1"/>
    <dgm:cxn modelId="{94B631A4-65CB-4C34-BB24-6649093F067B}" type="presParOf" srcId="{97B186D9-F621-4CEB-9787-E895E189392A}" destId="{CA60183D-140F-4380-9C03-6059106BBC59}" srcOrd="10" destOrd="0" presId="urn:microsoft.com/office/officeart/2005/8/layout/venn1"/>
    <dgm:cxn modelId="{C83C4882-43AF-428A-AB46-37751A15658D}" type="presParOf" srcId="{97B186D9-F621-4CEB-9787-E895E189392A}" destId="{97A01D6D-ED9F-40F9-B3A3-ECB84A6C79CE}" srcOrd="11" destOrd="0" presId="urn:microsoft.com/office/officeart/2005/8/layout/venn1"/>
    <dgm:cxn modelId="{F4FB2779-FE79-4A5B-B748-414847F5C280}" type="presParOf" srcId="{97B186D9-F621-4CEB-9787-E895E189392A}" destId="{CA444A62-C196-404F-B0DB-DF0FA116CCDF}" srcOrd="12" destOrd="0" presId="urn:microsoft.com/office/officeart/2005/8/layout/venn1"/>
    <dgm:cxn modelId="{1D99BA02-93DB-4D93-8D8F-3E44160C707F}" type="presParOf" srcId="{97B186D9-F621-4CEB-9787-E895E189392A}" destId="{A8D7EA14-7B40-4FB0-95D8-3DE10FE5FED3}" srcOrd="13"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369957-402E-4445-9F98-9D189AD67AAA}">
      <dsp:nvSpPr>
        <dsp:cNvPr id="0" name=""/>
        <dsp:cNvSpPr/>
      </dsp:nvSpPr>
      <dsp:spPr>
        <a:xfrm>
          <a:off x="0" y="262640"/>
          <a:ext cx="6096000" cy="990675"/>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3117" tIns="354076" rIns="473117" bIns="120904" numCol="1" spcCol="1270" anchor="t" anchorCtr="0">
          <a:noAutofit/>
        </a:bodyPr>
        <a:lstStyle/>
        <a:p>
          <a:pPr marL="171450" lvl="1" indent="-171450" algn="l" defTabSz="755650">
            <a:lnSpc>
              <a:spcPct val="90000"/>
            </a:lnSpc>
            <a:spcBef>
              <a:spcPct val="0"/>
            </a:spcBef>
            <a:spcAft>
              <a:spcPct val="15000"/>
            </a:spcAft>
            <a:buChar char="•"/>
          </a:pPr>
          <a:r>
            <a:rPr lang="en-GB" sz="1700" kern="1200" dirty="0"/>
            <a:t>Capped by the government</a:t>
          </a:r>
        </a:p>
        <a:p>
          <a:pPr marL="171450" lvl="1" indent="-171450" algn="l" defTabSz="755650">
            <a:lnSpc>
              <a:spcPct val="90000"/>
            </a:lnSpc>
            <a:spcBef>
              <a:spcPct val="0"/>
            </a:spcBef>
            <a:spcAft>
              <a:spcPct val="15000"/>
            </a:spcAft>
            <a:buChar char="•"/>
          </a:pPr>
          <a:r>
            <a:rPr lang="en-GB" sz="1700" kern="1200" dirty="0"/>
            <a:t>Same at almost all universities</a:t>
          </a:r>
        </a:p>
      </dsp:txBody>
      <dsp:txXfrm>
        <a:off x="0" y="262640"/>
        <a:ext cx="6096000" cy="990675"/>
      </dsp:txXfrm>
    </dsp:sp>
    <dsp:sp modelId="{EBAFA2D1-9794-4C2A-9D17-79C0CDF14CF0}">
      <dsp:nvSpPr>
        <dsp:cNvPr id="0" name=""/>
        <dsp:cNvSpPr/>
      </dsp:nvSpPr>
      <dsp:spPr>
        <a:xfrm>
          <a:off x="304800" y="11720"/>
          <a:ext cx="4267200" cy="5018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lvl="0" indent="0" algn="l" defTabSz="755650">
            <a:lnSpc>
              <a:spcPct val="90000"/>
            </a:lnSpc>
            <a:spcBef>
              <a:spcPct val="0"/>
            </a:spcBef>
            <a:spcAft>
              <a:spcPct val="35000"/>
            </a:spcAft>
            <a:buNone/>
          </a:pPr>
          <a:r>
            <a:rPr lang="en-GB" sz="1700" kern="1200" dirty="0"/>
            <a:t>Tuition Fees</a:t>
          </a:r>
        </a:p>
      </dsp:txBody>
      <dsp:txXfrm>
        <a:off x="329298" y="36218"/>
        <a:ext cx="4218204" cy="452844"/>
      </dsp:txXfrm>
    </dsp:sp>
    <dsp:sp modelId="{2BD2F01B-2861-43FF-B144-9A6F61FBB4FB}">
      <dsp:nvSpPr>
        <dsp:cNvPr id="0" name=""/>
        <dsp:cNvSpPr/>
      </dsp:nvSpPr>
      <dsp:spPr>
        <a:xfrm>
          <a:off x="0" y="1596035"/>
          <a:ext cx="6096000" cy="990675"/>
        </a:xfrm>
        <a:prstGeom prst="rect">
          <a:avLst/>
        </a:prstGeom>
        <a:solidFill>
          <a:schemeClr val="lt1">
            <a:alpha val="90000"/>
            <a:hueOff val="0"/>
            <a:satOff val="0"/>
            <a:lumOff val="0"/>
            <a:alphaOff val="0"/>
          </a:schemeClr>
        </a:solidFill>
        <a:ln w="12700" cap="flat" cmpd="sng" algn="ctr">
          <a:solidFill>
            <a:schemeClr val="accent5">
              <a:hueOff val="-3676672"/>
              <a:satOff val="-5114"/>
              <a:lumOff val="-196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3117" tIns="354076" rIns="473117" bIns="120904" numCol="1" spcCol="1270" anchor="t" anchorCtr="0">
          <a:noAutofit/>
        </a:bodyPr>
        <a:lstStyle/>
        <a:p>
          <a:pPr marL="171450" lvl="1" indent="-171450" algn="l" defTabSz="755650">
            <a:lnSpc>
              <a:spcPct val="90000"/>
            </a:lnSpc>
            <a:spcBef>
              <a:spcPct val="0"/>
            </a:spcBef>
            <a:spcAft>
              <a:spcPct val="15000"/>
            </a:spcAft>
            <a:buChar char="•"/>
          </a:pPr>
          <a:r>
            <a:rPr lang="en-GB" sz="1700" kern="1200" dirty="0"/>
            <a:t>Available for all from the government</a:t>
          </a:r>
        </a:p>
        <a:p>
          <a:pPr marL="171450" lvl="1" indent="-171450" algn="l" defTabSz="755650">
            <a:lnSpc>
              <a:spcPct val="90000"/>
            </a:lnSpc>
            <a:spcBef>
              <a:spcPct val="0"/>
            </a:spcBef>
            <a:spcAft>
              <a:spcPct val="15000"/>
            </a:spcAft>
            <a:buChar char="•"/>
          </a:pPr>
          <a:r>
            <a:rPr lang="en-GB" sz="1700" kern="1200" dirty="0"/>
            <a:t>Repaid with tuition fees</a:t>
          </a:r>
        </a:p>
      </dsp:txBody>
      <dsp:txXfrm>
        <a:off x="0" y="1596035"/>
        <a:ext cx="6096000" cy="990675"/>
      </dsp:txXfrm>
    </dsp:sp>
    <dsp:sp modelId="{572AFD63-35EA-4FC1-AA96-8216A96792CC}">
      <dsp:nvSpPr>
        <dsp:cNvPr id="0" name=""/>
        <dsp:cNvSpPr/>
      </dsp:nvSpPr>
      <dsp:spPr>
        <a:xfrm>
          <a:off x="304800" y="1345115"/>
          <a:ext cx="4267200" cy="501840"/>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lvl="0" indent="0" algn="l" defTabSz="755650">
            <a:lnSpc>
              <a:spcPct val="90000"/>
            </a:lnSpc>
            <a:spcBef>
              <a:spcPct val="0"/>
            </a:spcBef>
            <a:spcAft>
              <a:spcPct val="35000"/>
            </a:spcAft>
            <a:buNone/>
          </a:pPr>
          <a:r>
            <a:rPr lang="en-GB" sz="1700" kern="1200" dirty="0"/>
            <a:t>Maintenance Support</a:t>
          </a:r>
        </a:p>
      </dsp:txBody>
      <dsp:txXfrm>
        <a:off x="329298" y="1369613"/>
        <a:ext cx="4218204" cy="452844"/>
      </dsp:txXfrm>
    </dsp:sp>
    <dsp:sp modelId="{8E909419-1A2E-4E50-9278-A5159F5AFE5C}">
      <dsp:nvSpPr>
        <dsp:cNvPr id="0" name=""/>
        <dsp:cNvSpPr/>
      </dsp:nvSpPr>
      <dsp:spPr>
        <a:xfrm>
          <a:off x="0" y="2929430"/>
          <a:ext cx="6096000" cy="990675"/>
        </a:xfrm>
        <a:prstGeom prst="rect">
          <a:avLst/>
        </a:prstGeom>
        <a:solidFill>
          <a:schemeClr val="lt1">
            <a:alpha val="90000"/>
            <a:hueOff val="0"/>
            <a:satOff val="0"/>
            <a:lumOff val="0"/>
            <a:alphaOff val="0"/>
          </a:schemeClr>
        </a:solidFill>
        <a:ln w="12700" cap="flat" cmpd="sng" algn="ctr">
          <a:solidFill>
            <a:schemeClr val="accent5">
              <a:hueOff val="-7353344"/>
              <a:satOff val="-10228"/>
              <a:lumOff val="-392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3117" tIns="354076" rIns="473117" bIns="120904" numCol="1" spcCol="1270" anchor="t" anchorCtr="0">
          <a:noAutofit/>
        </a:bodyPr>
        <a:lstStyle/>
        <a:p>
          <a:pPr marL="171450" lvl="1" indent="-171450" algn="l" defTabSz="755650">
            <a:lnSpc>
              <a:spcPct val="90000"/>
            </a:lnSpc>
            <a:spcBef>
              <a:spcPct val="0"/>
            </a:spcBef>
            <a:spcAft>
              <a:spcPct val="15000"/>
            </a:spcAft>
            <a:buChar char="•"/>
          </a:pPr>
          <a:r>
            <a:rPr lang="en-GB" sz="1700" kern="1200" dirty="0"/>
            <a:t>Oxford Bursaries and </a:t>
          </a:r>
          <a:r>
            <a:rPr lang="en-GB" sz="1700" kern="1200" dirty="0" err="1"/>
            <a:t>Crankstart</a:t>
          </a:r>
          <a:r>
            <a:rPr lang="en-GB" sz="1700" kern="1200" dirty="0"/>
            <a:t> Scholarships</a:t>
          </a:r>
        </a:p>
        <a:p>
          <a:pPr marL="171450" lvl="1" indent="-171450" algn="l" defTabSz="755650">
            <a:lnSpc>
              <a:spcPct val="90000"/>
            </a:lnSpc>
            <a:spcBef>
              <a:spcPct val="0"/>
            </a:spcBef>
            <a:spcAft>
              <a:spcPct val="15000"/>
            </a:spcAft>
            <a:buChar char="•"/>
          </a:pPr>
          <a:r>
            <a:rPr lang="en-GB" sz="1700" kern="1200" dirty="0"/>
            <a:t>Check </a:t>
          </a:r>
          <a:r>
            <a:rPr lang="en-GB" sz="1700" kern="1200" dirty="0">
              <a:hlinkClick xmlns:r="http://schemas.openxmlformats.org/officeDocument/2006/relationships" r:id="rId1"/>
            </a:rPr>
            <a:t>www.ox.ac.uk/funding</a:t>
          </a:r>
          <a:r>
            <a:rPr lang="en-GB" sz="1700" kern="1200" dirty="0"/>
            <a:t> for more information</a:t>
          </a:r>
        </a:p>
      </dsp:txBody>
      <dsp:txXfrm>
        <a:off x="0" y="2929430"/>
        <a:ext cx="6096000" cy="990675"/>
      </dsp:txXfrm>
    </dsp:sp>
    <dsp:sp modelId="{75D9ECC0-A3AC-4086-8D13-1C6CE8E0BBCA}">
      <dsp:nvSpPr>
        <dsp:cNvPr id="0" name=""/>
        <dsp:cNvSpPr/>
      </dsp:nvSpPr>
      <dsp:spPr>
        <a:xfrm>
          <a:off x="304800" y="2678510"/>
          <a:ext cx="4267200" cy="501840"/>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lvl="0" indent="0" algn="l" defTabSz="755650">
            <a:lnSpc>
              <a:spcPct val="90000"/>
            </a:lnSpc>
            <a:spcBef>
              <a:spcPct val="0"/>
            </a:spcBef>
            <a:spcAft>
              <a:spcPct val="35000"/>
            </a:spcAft>
            <a:buNone/>
          </a:pPr>
          <a:r>
            <a:rPr lang="en-GB" sz="1700" kern="1200" dirty="0"/>
            <a:t>Bursary Support: income assessed</a:t>
          </a:r>
        </a:p>
      </dsp:txBody>
      <dsp:txXfrm>
        <a:off x="329298" y="2703008"/>
        <a:ext cx="4218204" cy="4528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A5732B-0039-473C-89F8-F1131D0B0F76}">
      <dsp:nvSpPr>
        <dsp:cNvPr id="0" name=""/>
        <dsp:cNvSpPr/>
      </dsp:nvSpPr>
      <dsp:spPr>
        <a:xfrm>
          <a:off x="3103215" y="1267437"/>
          <a:ext cx="1623674" cy="1623873"/>
        </a:xfrm>
        <a:prstGeom prst="ellipse">
          <a:avLst/>
        </a:prstGeom>
        <a:solidFill>
          <a:srgbClr val="011142">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C539BB7E-3F06-4EB9-BFA7-6BD55DB1C993}">
      <dsp:nvSpPr>
        <dsp:cNvPr id="0" name=""/>
        <dsp:cNvSpPr/>
      </dsp:nvSpPr>
      <dsp:spPr>
        <a:xfrm>
          <a:off x="2817371" y="190205"/>
          <a:ext cx="2195361" cy="99563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bg2">
                  <a:lumMod val="50000"/>
                </a:schemeClr>
              </a:solidFill>
              <a:latin typeface="+mn-lt"/>
            </a:rPr>
            <a:t>Academic Achievement</a:t>
          </a:r>
        </a:p>
      </dsp:txBody>
      <dsp:txXfrm>
        <a:off x="2817371" y="190205"/>
        <a:ext cx="2195361" cy="995630"/>
      </dsp:txXfrm>
    </dsp:sp>
    <dsp:sp modelId="{22D20418-A2D0-427C-8639-3D2EE42E7B91}">
      <dsp:nvSpPr>
        <dsp:cNvPr id="0" name=""/>
        <dsp:cNvSpPr/>
      </dsp:nvSpPr>
      <dsp:spPr>
        <a:xfrm>
          <a:off x="3588374" y="1493379"/>
          <a:ext cx="1623674" cy="1623873"/>
        </a:xfrm>
        <a:prstGeom prst="ellipse">
          <a:avLst/>
        </a:prstGeom>
        <a:solidFill>
          <a:srgbClr val="F2612A">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3B4E966C-887A-40BA-B802-FD4C2DDBA58E}">
      <dsp:nvSpPr>
        <dsp:cNvPr id="0" name=""/>
        <dsp:cNvSpPr/>
      </dsp:nvSpPr>
      <dsp:spPr>
        <a:xfrm>
          <a:off x="5403420" y="945849"/>
          <a:ext cx="1758980" cy="109519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rgbClr val="F2612A"/>
              </a:solidFill>
              <a:latin typeface="+mn-lt"/>
            </a:rPr>
            <a:t>Personal Statement</a:t>
          </a:r>
        </a:p>
      </dsp:txBody>
      <dsp:txXfrm>
        <a:off x="5403420" y="945849"/>
        <a:ext cx="1758980" cy="1095193"/>
      </dsp:txXfrm>
    </dsp:sp>
    <dsp:sp modelId="{6583E4DE-36FD-45AF-9C81-DF056B27A81B}">
      <dsp:nvSpPr>
        <dsp:cNvPr id="0" name=""/>
        <dsp:cNvSpPr/>
      </dsp:nvSpPr>
      <dsp:spPr>
        <a:xfrm>
          <a:off x="3696532" y="2011671"/>
          <a:ext cx="1623674" cy="1623873"/>
        </a:xfrm>
        <a:prstGeom prst="ellipse">
          <a:avLst/>
        </a:prstGeom>
        <a:solidFill>
          <a:srgbClr val="34BBED">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199A9A84-4F99-4CE4-BE3B-0F3DEFE9B848}">
      <dsp:nvSpPr>
        <dsp:cNvPr id="0" name=""/>
        <dsp:cNvSpPr/>
      </dsp:nvSpPr>
      <dsp:spPr>
        <a:xfrm>
          <a:off x="5572553" y="2339731"/>
          <a:ext cx="1725154" cy="116986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rgbClr val="34BBED"/>
              </a:solidFill>
              <a:latin typeface="+mn-lt"/>
            </a:rPr>
            <a:t>Teacher References</a:t>
          </a:r>
        </a:p>
      </dsp:txBody>
      <dsp:txXfrm>
        <a:off x="5572553" y="2339731"/>
        <a:ext cx="1725154" cy="1169865"/>
      </dsp:txXfrm>
    </dsp:sp>
    <dsp:sp modelId="{CAA35F27-080D-4887-AB38-181E2CE7602E}">
      <dsp:nvSpPr>
        <dsp:cNvPr id="0" name=""/>
        <dsp:cNvSpPr/>
      </dsp:nvSpPr>
      <dsp:spPr>
        <a:xfrm>
          <a:off x="3367062" y="2424858"/>
          <a:ext cx="1623674" cy="1623873"/>
        </a:xfrm>
        <a:prstGeom prst="ellipse">
          <a:avLst/>
        </a:prstGeom>
        <a:solidFill>
          <a:srgbClr val="FF0066">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64A11C95-454D-42A5-997A-5C0ED49D1865}">
      <dsp:nvSpPr>
        <dsp:cNvPr id="0" name=""/>
        <dsp:cNvSpPr/>
      </dsp:nvSpPr>
      <dsp:spPr>
        <a:xfrm>
          <a:off x="4858322" y="4144665"/>
          <a:ext cx="1800553" cy="59667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GB" sz="2400" kern="1200" dirty="0">
            <a:solidFill>
              <a:srgbClr val="FF0066"/>
            </a:solidFill>
          </a:endParaRPr>
        </a:p>
      </dsp:txBody>
      <dsp:txXfrm>
        <a:off x="4858322" y="4144665"/>
        <a:ext cx="1800553" cy="596672"/>
      </dsp:txXfrm>
    </dsp:sp>
    <dsp:sp modelId="{2B7BD2A0-34E7-4E5D-9EEC-382FE014A18A}">
      <dsp:nvSpPr>
        <dsp:cNvPr id="0" name=""/>
        <dsp:cNvSpPr/>
      </dsp:nvSpPr>
      <dsp:spPr>
        <a:xfrm>
          <a:off x="2839368" y="2424858"/>
          <a:ext cx="1623674" cy="1623873"/>
        </a:xfrm>
        <a:prstGeom prst="ellipse">
          <a:avLst/>
        </a:prstGeom>
        <a:solidFill>
          <a:srgbClr val="F2612A">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7B6DEE38-3E1A-4CAB-8C6E-049D3D977007}">
      <dsp:nvSpPr>
        <dsp:cNvPr id="0" name=""/>
        <dsp:cNvSpPr/>
      </dsp:nvSpPr>
      <dsp:spPr>
        <a:xfrm>
          <a:off x="1149219" y="3907850"/>
          <a:ext cx="1844571" cy="107030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GB" sz="2800" b="0" i="1" u="sng" kern="1200" dirty="0">
              <a:solidFill>
                <a:srgbClr val="F2612A"/>
              </a:solidFill>
              <a:latin typeface="+mn-lt"/>
            </a:rPr>
            <a:t>Admissions Tests</a:t>
          </a:r>
        </a:p>
      </dsp:txBody>
      <dsp:txXfrm>
        <a:off x="1149219" y="3907850"/>
        <a:ext cx="1844571" cy="1070302"/>
      </dsp:txXfrm>
    </dsp:sp>
    <dsp:sp modelId="{CA60183D-140F-4380-9C03-6059106BBC59}">
      <dsp:nvSpPr>
        <dsp:cNvPr id="0" name=""/>
        <dsp:cNvSpPr/>
      </dsp:nvSpPr>
      <dsp:spPr>
        <a:xfrm>
          <a:off x="2509897" y="2011671"/>
          <a:ext cx="1623674" cy="1623873"/>
        </a:xfrm>
        <a:prstGeom prst="ellipse">
          <a:avLst/>
        </a:prstGeom>
        <a:solidFill>
          <a:srgbClr val="5952A3">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97A01D6D-ED9F-40F9-B3A3-ECB84A6C79CE}">
      <dsp:nvSpPr>
        <dsp:cNvPr id="0" name=""/>
        <dsp:cNvSpPr/>
      </dsp:nvSpPr>
      <dsp:spPr>
        <a:xfrm>
          <a:off x="532397" y="2339731"/>
          <a:ext cx="1725154" cy="116986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rgbClr val="5952A3"/>
              </a:solidFill>
              <a:latin typeface="+mn-lt"/>
            </a:rPr>
            <a:t>Contextual Data</a:t>
          </a:r>
        </a:p>
      </dsp:txBody>
      <dsp:txXfrm>
        <a:off x="532397" y="2339731"/>
        <a:ext cx="1725154" cy="1169865"/>
      </dsp:txXfrm>
    </dsp:sp>
    <dsp:sp modelId="{CA444A62-C196-404F-B0DB-DF0FA116CCDF}">
      <dsp:nvSpPr>
        <dsp:cNvPr id="0" name=""/>
        <dsp:cNvSpPr/>
      </dsp:nvSpPr>
      <dsp:spPr>
        <a:xfrm>
          <a:off x="2626937" y="1496432"/>
          <a:ext cx="1623674" cy="1623873"/>
        </a:xfrm>
        <a:prstGeom prst="ellipse">
          <a:avLst/>
        </a:prstGeom>
        <a:solidFill>
          <a:srgbClr val="93BF44">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A8D7EA14-7B40-4FB0-95D8-3DE10FE5FED3}">
      <dsp:nvSpPr>
        <dsp:cNvPr id="0" name=""/>
        <dsp:cNvSpPr/>
      </dsp:nvSpPr>
      <dsp:spPr>
        <a:xfrm>
          <a:off x="667703" y="945849"/>
          <a:ext cx="1758980" cy="109519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GB" sz="2800" b="0" i="1" u="sng" kern="1200" dirty="0">
              <a:solidFill>
                <a:srgbClr val="93BF44"/>
              </a:solidFill>
              <a:latin typeface="+mn-lt"/>
            </a:rPr>
            <a:t>Interviews</a:t>
          </a:r>
        </a:p>
      </dsp:txBody>
      <dsp:txXfrm>
        <a:off x="667703" y="945849"/>
        <a:ext cx="1758980" cy="1095193"/>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4143588" y="0"/>
            <a:ext cx="3169920" cy="481728"/>
          </a:xfrm>
          <a:prstGeom prst="rect">
            <a:avLst/>
          </a:prstGeom>
        </p:spPr>
        <p:txBody>
          <a:bodyPr vert="horz" lIns="91440" tIns="45720" rIns="91440" bIns="45720" rtlCol="0"/>
          <a:lstStyle>
            <a:lvl1pPr algn="r">
              <a:defRPr sz="1200"/>
            </a:lvl1pPr>
          </a:lstStyle>
          <a:p>
            <a:fld id="{D332888E-6844-42F0-A569-7A9159936330}" type="datetimeFigureOut">
              <a:rPr lang="en-GB" smtClean="0"/>
              <a:t>09/09/2025</a:t>
            </a:fld>
            <a:endParaRPr lang="en-GB"/>
          </a:p>
        </p:txBody>
      </p:sp>
      <p:sp>
        <p:nvSpPr>
          <p:cNvPr id="4" name="Footer Placeholder 3"/>
          <p:cNvSpPr>
            <a:spLocks noGrp="1"/>
          </p:cNvSpPr>
          <p:nvPr>
            <p:ph type="ftr" sz="quarter" idx="2"/>
          </p:nvPr>
        </p:nvSpPr>
        <p:spPr>
          <a:xfrm>
            <a:off x="0" y="9119475"/>
            <a:ext cx="3169920" cy="48172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4143588" y="9119475"/>
            <a:ext cx="3169920" cy="481727"/>
          </a:xfrm>
          <a:prstGeom prst="rect">
            <a:avLst/>
          </a:prstGeom>
        </p:spPr>
        <p:txBody>
          <a:bodyPr vert="horz" lIns="91440" tIns="45720" rIns="91440" bIns="45720" rtlCol="0" anchor="b"/>
          <a:lstStyle>
            <a:lvl1pPr algn="r">
              <a:defRPr sz="1200"/>
            </a:lvl1pPr>
          </a:lstStyle>
          <a:p>
            <a:fld id="{55E40C7E-FF2E-49BF-BADD-D569DD6C6B88}" type="slidenum">
              <a:rPr lang="en-GB" smtClean="0"/>
              <a:t>‹#›</a:t>
            </a:fld>
            <a:endParaRPr lang="en-GB"/>
          </a:p>
        </p:txBody>
      </p:sp>
    </p:spTree>
    <p:extLst>
      <p:ext uri="{BB962C8B-B14F-4D97-AF65-F5344CB8AC3E}">
        <p14:creationId xmlns:p14="http://schemas.microsoft.com/office/powerpoint/2010/main" val="7837962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4143588" y="0"/>
            <a:ext cx="3169920" cy="481728"/>
          </a:xfrm>
          <a:prstGeom prst="rect">
            <a:avLst/>
          </a:prstGeom>
        </p:spPr>
        <p:txBody>
          <a:bodyPr vert="horz" lIns="91440" tIns="45720" rIns="91440" bIns="45720" rtlCol="0"/>
          <a:lstStyle>
            <a:lvl1pPr algn="r">
              <a:defRPr sz="1200"/>
            </a:lvl1pPr>
          </a:lstStyle>
          <a:p>
            <a:fld id="{34087886-4671-443C-A22B-F38BB7567BAE}" type="datetimeFigureOut">
              <a:rPr lang="en-GB" smtClean="0"/>
              <a:t>09/09/2025</a:t>
            </a:fld>
            <a:endParaRPr lang="en-GB"/>
          </a:p>
        </p:txBody>
      </p:sp>
      <p:sp>
        <p:nvSpPr>
          <p:cNvPr id="4" name="Slide Image Placeholder 3"/>
          <p:cNvSpPr>
            <a:spLocks noGrp="1" noRot="1" noChangeAspect="1"/>
          </p:cNvSpPr>
          <p:nvPr>
            <p:ph type="sldImg" idx="2"/>
          </p:nvPr>
        </p:nvSpPr>
        <p:spPr>
          <a:xfrm>
            <a:off x="1497013" y="1200150"/>
            <a:ext cx="4321175" cy="324008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31521" y="4620577"/>
            <a:ext cx="5852160" cy="3780473"/>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119475"/>
            <a:ext cx="3169920" cy="48172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4143588" y="9119475"/>
            <a:ext cx="3169920" cy="481727"/>
          </a:xfrm>
          <a:prstGeom prst="rect">
            <a:avLst/>
          </a:prstGeom>
        </p:spPr>
        <p:txBody>
          <a:bodyPr vert="horz" lIns="91440" tIns="45720" rIns="91440" bIns="45720" rtlCol="0" anchor="b"/>
          <a:lstStyle>
            <a:lvl1pPr algn="r">
              <a:defRPr sz="1200"/>
            </a:lvl1pPr>
          </a:lstStyle>
          <a:p>
            <a:fld id="{5BE64106-E1A4-42A8-9C6E-7AEC8798B1DB}" type="slidenum">
              <a:rPr lang="en-GB" smtClean="0"/>
              <a:t>‹#›</a:t>
            </a:fld>
            <a:endParaRPr lang="en-GB"/>
          </a:p>
        </p:txBody>
      </p:sp>
    </p:spTree>
    <p:extLst>
      <p:ext uri="{BB962C8B-B14F-4D97-AF65-F5344CB8AC3E}">
        <p14:creationId xmlns:p14="http://schemas.microsoft.com/office/powerpoint/2010/main" val="243309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FR" dirty="0"/>
              <a:t>This presentation will elaborate on some of the things we mentioned in the first half of the day and put them in the context of the rest of the application. </a:t>
            </a:r>
          </a:p>
        </p:txBody>
      </p:sp>
      <p:sp>
        <p:nvSpPr>
          <p:cNvPr id="4" name="Slide Number Placeholder 3"/>
          <p:cNvSpPr>
            <a:spLocks noGrp="1"/>
          </p:cNvSpPr>
          <p:nvPr>
            <p:ph type="sldNum" sz="quarter" idx="5"/>
          </p:nvPr>
        </p:nvSpPr>
        <p:spPr/>
        <p:txBody>
          <a:bodyPr/>
          <a:lstStyle/>
          <a:p>
            <a:fld id="{892867A4-8A9A-A14C-AA26-E2E0F5A285AD}" type="slidenum">
              <a:rPr lang="en-US" smtClean="0"/>
              <a:t>1</a:t>
            </a:fld>
            <a:endParaRPr lang="en-US" dirty="0"/>
          </a:p>
        </p:txBody>
      </p:sp>
    </p:spTree>
    <p:extLst>
      <p:ext uri="{BB962C8B-B14F-4D97-AF65-F5344CB8AC3E}">
        <p14:creationId xmlns:p14="http://schemas.microsoft.com/office/powerpoint/2010/main" val="3840044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82588" indent="-342900" eaLnBrk="1" hangingPunct="1">
              <a:buClr>
                <a:schemeClr val="tx1"/>
              </a:buClr>
              <a:defRPr/>
            </a:pPr>
            <a:endParaRPr lang="en-GB" altLang="en-US" b="1" u="sng" dirty="0"/>
          </a:p>
        </p:txBody>
      </p:sp>
      <p:sp>
        <p:nvSpPr>
          <p:cNvPr id="112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Verdana" panose="020B0604030504040204" pitchFamily="34" charset="0"/>
              </a:defRPr>
            </a:lvl1pPr>
            <a:lvl2pPr marL="742950" indent="-285750">
              <a:spcBef>
                <a:spcPct val="30000"/>
              </a:spcBef>
              <a:defRPr sz="1200">
                <a:solidFill>
                  <a:schemeClr val="tx1"/>
                </a:solidFill>
                <a:latin typeface="Verdana" panose="020B0604030504040204" pitchFamily="34" charset="0"/>
              </a:defRPr>
            </a:lvl2pPr>
            <a:lvl3pPr marL="1143000" indent="-228600">
              <a:spcBef>
                <a:spcPct val="30000"/>
              </a:spcBef>
              <a:defRPr sz="1200">
                <a:solidFill>
                  <a:schemeClr val="tx1"/>
                </a:solidFill>
                <a:latin typeface="Verdana" panose="020B0604030504040204" pitchFamily="34" charset="0"/>
              </a:defRPr>
            </a:lvl3pPr>
            <a:lvl4pPr marL="1600200" indent="-228600">
              <a:spcBef>
                <a:spcPct val="30000"/>
              </a:spcBef>
              <a:defRPr sz="1200">
                <a:solidFill>
                  <a:schemeClr val="tx1"/>
                </a:solidFill>
                <a:latin typeface="Verdana" panose="020B0604030504040204" pitchFamily="34" charset="0"/>
              </a:defRPr>
            </a:lvl4pPr>
            <a:lvl5pPr marL="2057400" indent="-228600">
              <a:spcBef>
                <a:spcPct val="30000"/>
              </a:spcBef>
              <a:defRPr sz="1200">
                <a:solidFill>
                  <a:schemeClr val="tx1"/>
                </a:solidFill>
                <a:latin typeface="Verdana" panose="020B0604030504040204" pitchFamily="34" charset="0"/>
              </a:defRPr>
            </a:lvl5pPr>
            <a:lvl6pPr marL="2514600" indent="-228600" eaLnBrk="0" fontAlgn="base" hangingPunct="0">
              <a:spcBef>
                <a:spcPct val="30000"/>
              </a:spcBef>
              <a:spcAft>
                <a:spcPct val="0"/>
              </a:spcAft>
              <a:defRPr sz="1200">
                <a:solidFill>
                  <a:schemeClr val="tx1"/>
                </a:solidFill>
                <a:latin typeface="Verdana" panose="020B0604030504040204" pitchFamily="34" charset="0"/>
              </a:defRPr>
            </a:lvl6pPr>
            <a:lvl7pPr marL="2971800" indent="-228600" eaLnBrk="0" fontAlgn="base" hangingPunct="0">
              <a:spcBef>
                <a:spcPct val="30000"/>
              </a:spcBef>
              <a:spcAft>
                <a:spcPct val="0"/>
              </a:spcAft>
              <a:defRPr sz="1200">
                <a:solidFill>
                  <a:schemeClr val="tx1"/>
                </a:solidFill>
                <a:latin typeface="Verdana" panose="020B0604030504040204" pitchFamily="34" charset="0"/>
              </a:defRPr>
            </a:lvl7pPr>
            <a:lvl8pPr marL="3429000" indent="-228600" eaLnBrk="0" fontAlgn="base" hangingPunct="0">
              <a:spcBef>
                <a:spcPct val="30000"/>
              </a:spcBef>
              <a:spcAft>
                <a:spcPct val="0"/>
              </a:spcAft>
              <a:defRPr sz="1200">
                <a:solidFill>
                  <a:schemeClr val="tx1"/>
                </a:solidFill>
                <a:latin typeface="Verdana" panose="020B0604030504040204" pitchFamily="34" charset="0"/>
              </a:defRPr>
            </a:lvl8pPr>
            <a:lvl9pPr marL="3886200" indent="-228600" eaLnBrk="0" fontAlgn="base" hangingPunct="0">
              <a:spcBef>
                <a:spcPct val="30000"/>
              </a:spcBef>
              <a:spcAft>
                <a:spcPct val="0"/>
              </a:spcAft>
              <a:defRPr sz="1200">
                <a:solidFill>
                  <a:schemeClr val="tx1"/>
                </a:solidFill>
                <a:latin typeface="Verdana" panose="020B0604030504040204" pitchFamily="34" charset="0"/>
              </a:defRPr>
            </a:lvl9pPr>
          </a:lstStyle>
          <a:p>
            <a:pPr>
              <a:spcBef>
                <a:spcPct val="0"/>
              </a:spcBef>
            </a:pPr>
            <a:fld id="{5DE18D62-3BBD-43E8-BD62-D0B7EA1E489A}" type="slidenum">
              <a:rPr lang="en-GB" altLang="en-US" smtClean="0"/>
              <a:pPr>
                <a:spcBef>
                  <a:spcPct val="0"/>
                </a:spcBef>
              </a:pPr>
              <a:t>2</a:t>
            </a:fld>
            <a:endParaRPr lang="en-GB" altLang="en-US"/>
          </a:p>
        </p:txBody>
      </p:sp>
    </p:spTree>
    <p:extLst>
      <p:ext uri="{BB962C8B-B14F-4D97-AF65-F5344CB8AC3E}">
        <p14:creationId xmlns:p14="http://schemas.microsoft.com/office/powerpoint/2010/main" val="33208560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92867A4-8A9A-A14C-AA26-E2E0F5A285AD}" type="slidenum">
              <a:rPr lang="en-US" smtClean="0"/>
              <a:t>3</a:t>
            </a:fld>
            <a:endParaRPr lang="en-US" dirty="0"/>
          </a:p>
        </p:txBody>
      </p:sp>
    </p:spTree>
    <p:extLst>
      <p:ext uri="{BB962C8B-B14F-4D97-AF65-F5344CB8AC3E}">
        <p14:creationId xmlns:p14="http://schemas.microsoft.com/office/powerpoint/2010/main" val="1419157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7013" y="1200150"/>
            <a:ext cx="4321175" cy="32400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E64106-E1A4-42A8-9C6E-7AEC8798B1DB}" type="slidenum">
              <a:rPr lang="en-GB" smtClean="0">
                <a:solidFill>
                  <a:prstClr val="black"/>
                </a:solidFill>
              </a:rPr>
              <a:pPr/>
              <a:t>4</a:t>
            </a:fld>
            <a:endParaRPr lang="en-GB">
              <a:solidFill>
                <a:prstClr val="black"/>
              </a:solidFill>
            </a:endParaRPr>
          </a:p>
        </p:txBody>
      </p:sp>
    </p:spTree>
    <p:extLst>
      <p:ext uri="{BB962C8B-B14F-4D97-AF65-F5344CB8AC3E}">
        <p14:creationId xmlns:p14="http://schemas.microsoft.com/office/powerpoint/2010/main" val="41507586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7013" y="1200150"/>
            <a:ext cx="4321175" cy="32400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E64106-E1A4-42A8-9C6E-7AEC8798B1DB}" type="slidenum">
              <a:rPr lang="en-GB" smtClean="0">
                <a:solidFill>
                  <a:prstClr val="black"/>
                </a:solidFill>
              </a:rPr>
              <a:pPr/>
              <a:t>5</a:t>
            </a:fld>
            <a:endParaRPr lang="en-GB">
              <a:solidFill>
                <a:prstClr val="black"/>
              </a:solidFill>
            </a:endParaRPr>
          </a:p>
        </p:txBody>
      </p:sp>
    </p:spTree>
    <p:extLst>
      <p:ext uri="{BB962C8B-B14F-4D97-AF65-F5344CB8AC3E}">
        <p14:creationId xmlns:p14="http://schemas.microsoft.com/office/powerpoint/2010/main" val="1050035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b="1" dirty="0"/>
          </a:p>
        </p:txBody>
      </p:sp>
      <p:sp>
        <p:nvSpPr>
          <p:cNvPr id="4" name="Slide Number Placeholder 3"/>
          <p:cNvSpPr>
            <a:spLocks noGrp="1"/>
          </p:cNvSpPr>
          <p:nvPr>
            <p:ph type="sldNum" sz="quarter" idx="10"/>
          </p:nvPr>
        </p:nvSpPr>
        <p:spPr/>
        <p:txBody>
          <a:bodyPr/>
          <a:lstStyle/>
          <a:p>
            <a:fld id="{5BE64106-E1A4-42A8-9C6E-7AEC8798B1DB}" type="slidenum">
              <a:rPr lang="en-GB" smtClean="0"/>
              <a:t>6</a:t>
            </a:fld>
            <a:endParaRPr lang="en-GB"/>
          </a:p>
        </p:txBody>
      </p:sp>
    </p:spTree>
    <p:extLst>
      <p:ext uri="{BB962C8B-B14F-4D97-AF65-F5344CB8AC3E}">
        <p14:creationId xmlns:p14="http://schemas.microsoft.com/office/powerpoint/2010/main" val="25088367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92867A4-8A9A-A14C-AA26-E2E0F5A285AD}" type="slidenum">
              <a:rPr lang="en-US" smtClean="0"/>
              <a:t>7</a:t>
            </a:fld>
            <a:endParaRPr lang="en-US" dirty="0"/>
          </a:p>
        </p:txBody>
      </p:sp>
    </p:spTree>
    <p:extLst>
      <p:ext uri="{BB962C8B-B14F-4D97-AF65-F5344CB8AC3E}">
        <p14:creationId xmlns:p14="http://schemas.microsoft.com/office/powerpoint/2010/main" val="31847381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E64106-E1A4-42A8-9C6E-7AEC8798B1DB}" type="slidenum">
              <a:rPr lang="en-GB" smtClean="0"/>
              <a:t>8</a:t>
            </a:fld>
            <a:endParaRPr lang="en-GB"/>
          </a:p>
        </p:txBody>
      </p:sp>
    </p:spTree>
    <p:extLst>
      <p:ext uri="{BB962C8B-B14F-4D97-AF65-F5344CB8AC3E}">
        <p14:creationId xmlns:p14="http://schemas.microsoft.com/office/powerpoint/2010/main" val="28489190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E64106-E1A4-42A8-9C6E-7AEC8798B1DB}" type="slidenum">
              <a:rPr lang="en-GB" smtClean="0"/>
              <a:t>9</a:t>
            </a:fld>
            <a:endParaRPr lang="en-GB"/>
          </a:p>
        </p:txBody>
      </p:sp>
    </p:spTree>
    <p:extLst>
      <p:ext uri="{BB962C8B-B14F-4D97-AF65-F5344CB8AC3E}">
        <p14:creationId xmlns:p14="http://schemas.microsoft.com/office/powerpoint/2010/main" val="15487999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5BE64106-E1A4-42A8-9C6E-7AEC8798B1DB}" type="slidenum">
              <a:rPr lang="en-GB" smtClean="0"/>
              <a:t>10</a:t>
            </a:fld>
            <a:endParaRPr lang="en-GB"/>
          </a:p>
        </p:txBody>
      </p:sp>
    </p:spTree>
    <p:extLst>
      <p:ext uri="{BB962C8B-B14F-4D97-AF65-F5344CB8AC3E}">
        <p14:creationId xmlns:p14="http://schemas.microsoft.com/office/powerpoint/2010/main" val="2791826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5BE64106-E1A4-42A8-9C6E-7AEC8798B1DB}" type="slidenum">
              <a:rPr lang="en-GB" smtClean="0"/>
              <a:t>11</a:t>
            </a:fld>
            <a:endParaRPr lang="en-GB"/>
          </a:p>
        </p:txBody>
      </p:sp>
    </p:spTree>
    <p:extLst>
      <p:ext uri="{BB962C8B-B14F-4D97-AF65-F5344CB8AC3E}">
        <p14:creationId xmlns:p14="http://schemas.microsoft.com/office/powerpoint/2010/main" val="20063801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baseline="0" dirty="0"/>
          </a:p>
        </p:txBody>
      </p:sp>
      <p:sp>
        <p:nvSpPr>
          <p:cNvPr id="4" name="Slide Number Placeholder 3"/>
          <p:cNvSpPr>
            <a:spLocks noGrp="1"/>
          </p:cNvSpPr>
          <p:nvPr>
            <p:ph type="sldNum" sz="quarter" idx="10"/>
          </p:nvPr>
        </p:nvSpPr>
        <p:spPr/>
        <p:txBody>
          <a:bodyPr/>
          <a:lstStyle/>
          <a:p>
            <a:fld id="{5BE64106-E1A4-42A8-9C6E-7AEC8798B1DB}" type="slidenum">
              <a:rPr lang="en-GB" smtClean="0"/>
              <a:t>12</a:t>
            </a:fld>
            <a:endParaRPr lang="en-GB"/>
          </a:p>
        </p:txBody>
      </p:sp>
    </p:spTree>
    <p:extLst>
      <p:ext uri="{BB962C8B-B14F-4D97-AF65-F5344CB8AC3E}">
        <p14:creationId xmlns:p14="http://schemas.microsoft.com/office/powerpoint/2010/main" val="4519721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5BE64106-E1A4-42A8-9C6E-7AEC8798B1DB}" type="slidenum">
              <a:rPr lang="en-GB" smtClean="0"/>
              <a:t>13</a:t>
            </a:fld>
            <a:endParaRPr lang="en-GB"/>
          </a:p>
        </p:txBody>
      </p:sp>
    </p:spTree>
    <p:extLst>
      <p:ext uri="{BB962C8B-B14F-4D97-AF65-F5344CB8AC3E}">
        <p14:creationId xmlns:p14="http://schemas.microsoft.com/office/powerpoint/2010/main" val="37312266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E64106-E1A4-42A8-9C6E-7AEC8798B1DB}" type="slidenum">
              <a:rPr lang="en-GB" smtClean="0"/>
              <a:t>14</a:t>
            </a:fld>
            <a:endParaRPr lang="en-GB"/>
          </a:p>
        </p:txBody>
      </p:sp>
    </p:spTree>
    <p:extLst>
      <p:ext uri="{BB962C8B-B14F-4D97-AF65-F5344CB8AC3E}">
        <p14:creationId xmlns:p14="http://schemas.microsoft.com/office/powerpoint/2010/main" val="4179119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fontAlgn="base">
              <a:buFont typeface="Arial" panose="020B0604020202020204" pitchFamily="34" charset="0"/>
              <a:buChar char="•"/>
            </a:pPr>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BE64106-E1A4-42A8-9C6E-7AEC8798B1DB}" type="slidenum">
              <a:rPr lang="en-GB" smtClean="0"/>
              <a:t>15</a:t>
            </a:fld>
            <a:endParaRPr lang="en-GB"/>
          </a:p>
        </p:txBody>
      </p:sp>
    </p:spTree>
    <p:extLst>
      <p:ext uri="{BB962C8B-B14F-4D97-AF65-F5344CB8AC3E}">
        <p14:creationId xmlns:p14="http://schemas.microsoft.com/office/powerpoint/2010/main" val="11995226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b="1" dirty="0"/>
          </a:p>
        </p:txBody>
      </p:sp>
      <p:sp>
        <p:nvSpPr>
          <p:cNvPr id="4" name="Slide Number Placeholder 3"/>
          <p:cNvSpPr>
            <a:spLocks noGrp="1"/>
          </p:cNvSpPr>
          <p:nvPr>
            <p:ph type="sldNum" sz="quarter" idx="10"/>
          </p:nvPr>
        </p:nvSpPr>
        <p:spPr/>
        <p:txBody>
          <a:bodyPr/>
          <a:lstStyle/>
          <a:p>
            <a:fld id="{5BE64106-E1A4-42A8-9C6E-7AEC8798B1DB}" type="slidenum">
              <a:rPr lang="en-GB" smtClean="0"/>
              <a:t>16</a:t>
            </a:fld>
            <a:endParaRPr lang="en-GB"/>
          </a:p>
        </p:txBody>
      </p:sp>
    </p:spTree>
    <p:extLst>
      <p:ext uri="{BB962C8B-B14F-4D97-AF65-F5344CB8AC3E}">
        <p14:creationId xmlns:p14="http://schemas.microsoft.com/office/powerpoint/2010/main" val="2192703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E64106-E1A4-42A8-9C6E-7AEC8798B1DB}" type="slidenum">
              <a:rPr lang="en-GB" smtClean="0"/>
              <a:t>17</a:t>
            </a:fld>
            <a:endParaRPr lang="en-GB"/>
          </a:p>
        </p:txBody>
      </p:sp>
    </p:spTree>
    <p:extLst>
      <p:ext uri="{BB962C8B-B14F-4D97-AF65-F5344CB8AC3E}">
        <p14:creationId xmlns:p14="http://schemas.microsoft.com/office/powerpoint/2010/main" val="27290417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92867A4-8A9A-A14C-AA26-E2E0F5A285AD}" type="slidenum">
              <a:rPr lang="en-US" smtClean="0"/>
              <a:t>18</a:t>
            </a:fld>
            <a:endParaRPr lang="en-US" dirty="0"/>
          </a:p>
        </p:txBody>
      </p:sp>
    </p:spTree>
    <p:extLst>
      <p:ext uri="{BB962C8B-B14F-4D97-AF65-F5344CB8AC3E}">
        <p14:creationId xmlns:p14="http://schemas.microsoft.com/office/powerpoint/2010/main" val="31847381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92867A4-8A9A-A14C-AA26-E2E0F5A285AD}" type="slidenum">
              <a:rPr lang="en-US" smtClean="0"/>
              <a:t>19</a:t>
            </a:fld>
            <a:endParaRPr lang="en-US"/>
          </a:p>
        </p:txBody>
      </p:sp>
    </p:spTree>
    <p:extLst>
      <p:ext uri="{BB962C8B-B14F-4D97-AF65-F5344CB8AC3E}">
        <p14:creationId xmlns:p14="http://schemas.microsoft.com/office/powerpoint/2010/main" val="16515305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E64106-E1A4-42A8-9C6E-7AEC8798B1DB}" type="slidenum">
              <a:rPr lang="en-GB" smtClean="0"/>
              <a:t>20</a:t>
            </a:fld>
            <a:endParaRPr lang="en-GB"/>
          </a:p>
        </p:txBody>
      </p:sp>
    </p:spTree>
    <p:extLst>
      <p:ext uri="{BB962C8B-B14F-4D97-AF65-F5344CB8AC3E}">
        <p14:creationId xmlns:p14="http://schemas.microsoft.com/office/powerpoint/2010/main" val="17390398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a:extLst>
              <a:ext uri="{FF2B5EF4-FFF2-40B4-BE49-F238E27FC236}">
                <a16:creationId xmlns:a16="http://schemas.microsoft.com/office/drawing/2014/main" id="{7E0B4FFC-C771-4CD9-ADA6-E997FA36D053}"/>
              </a:ext>
            </a:extLst>
          </p:cNvPr>
          <p:cNvSpPr>
            <a:spLocks noGrp="1" noRot="1" noChangeAspect="1" noChangeArrowheads="1" noTextEdit="1"/>
          </p:cNvSpPr>
          <p:nvPr>
            <p:ph type="sldImg"/>
          </p:nvPr>
        </p:nvSpPr>
        <p:spPr>
          <a:ln/>
        </p:spPr>
      </p:sp>
      <p:sp>
        <p:nvSpPr>
          <p:cNvPr id="43011" name="Notes Placeholder 2">
            <a:extLst>
              <a:ext uri="{FF2B5EF4-FFF2-40B4-BE49-F238E27FC236}">
                <a16:creationId xmlns:a16="http://schemas.microsoft.com/office/drawing/2014/main" id="{B6185BE0-0318-4BA0-8F25-398C213DFA9A}"/>
              </a:ext>
            </a:extLst>
          </p:cNvPr>
          <p:cNvSpPr>
            <a:spLocks noGrp="1"/>
          </p:cNvSpPr>
          <p:nvPr>
            <p:ph type="body" idx="1"/>
          </p:nvPr>
        </p:nvSpPr>
        <p:spPr>
          <a:ln/>
        </p:spPr>
        <p:txBody>
          <a:bodyPr/>
          <a:lstStyle/>
          <a:p>
            <a:pPr marL="382588" indent="-342900" eaLnBrk="1" hangingPunct="1">
              <a:buClr>
                <a:schemeClr val="tx1"/>
              </a:buClr>
              <a:defRPr/>
            </a:pPr>
            <a:endParaRPr lang="en-GB" altLang="en-US" b="1" u="sng" dirty="0"/>
          </a:p>
        </p:txBody>
      </p:sp>
      <p:sp>
        <p:nvSpPr>
          <p:cNvPr id="89092" name="Slide Number Placeholder 3">
            <a:extLst>
              <a:ext uri="{FF2B5EF4-FFF2-40B4-BE49-F238E27FC236}">
                <a16:creationId xmlns:a16="http://schemas.microsoft.com/office/drawing/2014/main" id="{EFEC9D74-44B4-4407-AC7A-976BAA9549B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Verdana" panose="020B0604030504040204" pitchFamily="34" charset="0"/>
              </a:defRPr>
            </a:lvl1pPr>
            <a:lvl2pPr marL="742950" indent="-285750">
              <a:spcBef>
                <a:spcPct val="30000"/>
              </a:spcBef>
              <a:defRPr sz="1200">
                <a:solidFill>
                  <a:schemeClr val="tx1"/>
                </a:solidFill>
                <a:latin typeface="Verdana" panose="020B0604030504040204" pitchFamily="34" charset="0"/>
              </a:defRPr>
            </a:lvl2pPr>
            <a:lvl3pPr marL="1143000" indent="-228600">
              <a:spcBef>
                <a:spcPct val="30000"/>
              </a:spcBef>
              <a:defRPr sz="1200">
                <a:solidFill>
                  <a:schemeClr val="tx1"/>
                </a:solidFill>
                <a:latin typeface="Verdana" panose="020B0604030504040204" pitchFamily="34" charset="0"/>
              </a:defRPr>
            </a:lvl3pPr>
            <a:lvl4pPr marL="1600200" indent="-228600">
              <a:spcBef>
                <a:spcPct val="30000"/>
              </a:spcBef>
              <a:defRPr sz="1200">
                <a:solidFill>
                  <a:schemeClr val="tx1"/>
                </a:solidFill>
                <a:latin typeface="Verdana" panose="020B0604030504040204" pitchFamily="34" charset="0"/>
              </a:defRPr>
            </a:lvl4pPr>
            <a:lvl5pPr marL="2057400" indent="-228600">
              <a:spcBef>
                <a:spcPct val="30000"/>
              </a:spcBef>
              <a:defRPr sz="1200">
                <a:solidFill>
                  <a:schemeClr val="tx1"/>
                </a:solidFill>
                <a:latin typeface="Verdana" panose="020B0604030504040204" pitchFamily="34" charset="0"/>
              </a:defRPr>
            </a:lvl5pPr>
            <a:lvl6pPr marL="2514600" indent="-228600" eaLnBrk="0" fontAlgn="base" hangingPunct="0">
              <a:spcBef>
                <a:spcPct val="30000"/>
              </a:spcBef>
              <a:spcAft>
                <a:spcPct val="0"/>
              </a:spcAft>
              <a:defRPr sz="1200">
                <a:solidFill>
                  <a:schemeClr val="tx1"/>
                </a:solidFill>
                <a:latin typeface="Verdana" panose="020B0604030504040204" pitchFamily="34" charset="0"/>
              </a:defRPr>
            </a:lvl6pPr>
            <a:lvl7pPr marL="2971800" indent="-228600" eaLnBrk="0" fontAlgn="base" hangingPunct="0">
              <a:spcBef>
                <a:spcPct val="30000"/>
              </a:spcBef>
              <a:spcAft>
                <a:spcPct val="0"/>
              </a:spcAft>
              <a:defRPr sz="1200">
                <a:solidFill>
                  <a:schemeClr val="tx1"/>
                </a:solidFill>
                <a:latin typeface="Verdana" panose="020B0604030504040204" pitchFamily="34" charset="0"/>
              </a:defRPr>
            </a:lvl7pPr>
            <a:lvl8pPr marL="3429000" indent="-228600" eaLnBrk="0" fontAlgn="base" hangingPunct="0">
              <a:spcBef>
                <a:spcPct val="30000"/>
              </a:spcBef>
              <a:spcAft>
                <a:spcPct val="0"/>
              </a:spcAft>
              <a:defRPr sz="1200">
                <a:solidFill>
                  <a:schemeClr val="tx1"/>
                </a:solidFill>
                <a:latin typeface="Verdana" panose="020B0604030504040204" pitchFamily="34" charset="0"/>
              </a:defRPr>
            </a:lvl8pPr>
            <a:lvl9pPr marL="3886200" indent="-228600" eaLnBrk="0" fontAlgn="base" hangingPunct="0">
              <a:spcBef>
                <a:spcPct val="30000"/>
              </a:spcBef>
              <a:spcAft>
                <a:spcPct val="0"/>
              </a:spcAft>
              <a:defRPr sz="1200">
                <a:solidFill>
                  <a:schemeClr val="tx1"/>
                </a:solidFill>
                <a:latin typeface="Verdana" panose="020B0604030504040204" pitchFamily="34" charset="0"/>
              </a:defRPr>
            </a:lvl9pPr>
          </a:lstStyle>
          <a:p>
            <a:pPr>
              <a:spcBef>
                <a:spcPct val="0"/>
              </a:spcBef>
            </a:pPr>
            <a:fld id="{52358F5F-927B-4915-B392-545B2876529D}" type="slidenum">
              <a:rPr lang="en-GB" altLang="en-US"/>
              <a:pPr>
                <a:spcBef>
                  <a:spcPct val="0"/>
                </a:spcBef>
              </a:pPr>
              <a:t>21</a:t>
            </a:fld>
            <a:endParaRPr lang="en-GB"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BE64106-E1A4-42A8-9C6E-7AEC8798B1DB}" type="slidenum">
              <a:rPr lang="en-GB" smtClean="0"/>
              <a:t>22</a:t>
            </a:fld>
            <a:endParaRPr lang="en-GB"/>
          </a:p>
        </p:txBody>
      </p:sp>
    </p:spTree>
    <p:extLst>
      <p:ext uri="{BB962C8B-B14F-4D97-AF65-F5344CB8AC3E}">
        <p14:creationId xmlns:p14="http://schemas.microsoft.com/office/powerpoint/2010/main" val="37900224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err="1">
                <a:solidFill>
                  <a:schemeClr val="tx1"/>
                </a:solidFill>
                <a:effectLst/>
                <a:latin typeface="+mn-lt"/>
                <a:ea typeface="+mn-ea"/>
                <a:cs typeface="+mn-cs"/>
              </a:rPr>
              <a:t>Oxplore</a:t>
            </a:r>
            <a:r>
              <a:rPr lang="en-GB" sz="1200" b="0" i="0" kern="1200" dirty="0">
                <a:solidFill>
                  <a:schemeClr val="tx1"/>
                </a:solidFill>
                <a:effectLst/>
                <a:latin typeface="+mn-lt"/>
                <a:ea typeface="+mn-ea"/>
                <a:cs typeface="+mn-cs"/>
              </a:rPr>
              <a:t> is an innovative digital outreach portal from the </a:t>
            </a:r>
            <a:r>
              <a:rPr lang="en-GB" sz="1200" b="0" i="0" u="none" strike="noStrike" kern="1200" dirty="0">
                <a:solidFill>
                  <a:schemeClr val="tx1"/>
                </a:solidFill>
                <a:effectLst/>
                <a:latin typeface="+mn-lt"/>
                <a:ea typeface="+mn-ea"/>
                <a:cs typeface="+mn-cs"/>
              </a:rPr>
              <a:t>University of Oxford.</a:t>
            </a:r>
            <a:r>
              <a:rPr lang="en-GB" sz="1200" b="0" i="0" kern="1200" dirty="0">
                <a:solidFill>
                  <a:schemeClr val="tx1"/>
                </a:solidFill>
                <a:effectLst/>
                <a:latin typeface="+mn-lt"/>
                <a:ea typeface="+mn-ea"/>
                <a:cs typeface="+mn-cs"/>
              </a:rPr>
              <a:t>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As the ‘Home of Big Questions’ it aims to engage those from 11 to 18 years with debates and ideas that go beyond what is covered in the classroom.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Big questions tackle complex ideas across a wide range of subjects and draw on the latest research undertaken at Oxford. At least</a:t>
            </a:r>
            <a:r>
              <a:rPr lang="en-GB" sz="1200" b="0" i="0" kern="1200" baseline="0" dirty="0">
                <a:solidFill>
                  <a:schemeClr val="tx1"/>
                </a:solidFill>
                <a:effectLst/>
                <a:latin typeface="+mn-lt"/>
                <a:ea typeface="+mn-ea"/>
                <a:cs typeface="+mn-cs"/>
              </a:rPr>
              <a:t> 3 or 4 academic themes are brought into each big question.</a:t>
            </a:r>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sz="1200" b="0" i="0" kern="1200" dirty="0" err="1">
                <a:solidFill>
                  <a:schemeClr val="tx1"/>
                </a:solidFill>
                <a:effectLst/>
                <a:latin typeface="+mn-lt"/>
                <a:ea typeface="+mn-ea"/>
                <a:cs typeface="+mn-cs"/>
              </a:rPr>
              <a:t>Oxplore</a:t>
            </a:r>
            <a:r>
              <a:rPr lang="en-GB" sz="1200" b="0" i="0" kern="1200" dirty="0">
                <a:solidFill>
                  <a:schemeClr val="tx1"/>
                </a:solidFill>
                <a:effectLst/>
                <a:latin typeface="+mn-lt"/>
                <a:ea typeface="+mn-ea"/>
                <a:cs typeface="+mn-cs"/>
              </a:rPr>
              <a:t> aims to realise aspirations, promote broader thinking and stimulate intellectual curiosity.</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Our Big Questions reflect the kind of thinking students undertake at universities like Oxford. Everything on </a:t>
            </a:r>
            <a:r>
              <a:rPr lang="en-GB" sz="1200" b="0" i="0" kern="1200" dirty="0" err="1">
                <a:solidFill>
                  <a:schemeClr val="tx1"/>
                </a:solidFill>
                <a:effectLst/>
                <a:latin typeface="+mn-lt"/>
                <a:ea typeface="+mn-ea"/>
                <a:cs typeface="+mn-cs"/>
              </a:rPr>
              <a:t>Oxplore</a:t>
            </a:r>
            <a:r>
              <a:rPr lang="en-GB" sz="1200" b="0" i="0" kern="1200" dirty="0">
                <a:solidFill>
                  <a:schemeClr val="tx1"/>
                </a:solidFill>
                <a:effectLst/>
                <a:latin typeface="+mn-lt"/>
                <a:ea typeface="+mn-ea"/>
                <a:cs typeface="+mn-cs"/>
              </a:rPr>
              <a:t> draws on the University of Oxford’s expertise in everything from archaeology to zoology to offer approaches to challenges and questions underpinned by the latest thinking and research.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Competitions – Students</a:t>
            </a:r>
            <a:r>
              <a:rPr lang="en-GB" sz="1200" b="0" i="0" kern="1200" baseline="0" dirty="0">
                <a:solidFill>
                  <a:schemeClr val="tx1"/>
                </a:solidFill>
                <a:effectLst/>
                <a:latin typeface="+mn-lt"/>
                <a:ea typeface="+mn-ea"/>
                <a:cs typeface="+mn-cs"/>
              </a:rPr>
              <a:t> can submit comments and questions and win prizes if their big question is selected</a:t>
            </a:r>
            <a:endParaRPr lang="en-GB" dirty="0"/>
          </a:p>
        </p:txBody>
      </p:sp>
      <p:sp>
        <p:nvSpPr>
          <p:cNvPr id="4" name="Slide Number Placeholder 3"/>
          <p:cNvSpPr>
            <a:spLocks noGrp="1"/>
          </p:cNvSpPr>
          <p:nvPr>
            <p:ph type="sldNum" sz="quarter" idx="10"/>
          </p:nvPr>
        </p:nvSpPr>
        <p:spPr/>
        <p:txBody>
          <a:bodyPr/>
          <a:lstStyle/>
          <a:p>
            <a:fld id="{5BE64106-E1A4-42A8-9C6E-7AEC8798B1DB}" type="slidenum">
              <a:rPr lang="en-GB" smtClean="0"/>
              <a:t>23</a:t>
            </a:fld>
            <a:endParaRPr lang="en-GB"/>
          </a:p>
        </p:txBody>
      </p:sp>
    </p:spTree>
    <p:extLst>
      <p:ext uri="{BB962C8B-B14F-4D97-AF65-F5344CB8AC3E}">
        <p14:creationId xmlns:p14="http://schemas.microsoft.com/office/powerpoint/2010/main" val="1548951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8783E885-2541-40F3-96DD-174F22E775A3}"/>
              </a:ext>
            </a:extLst>
          </p:cNvPr>
          <p:cNvSpPr>
            <a:spLocks noGrp="1" noRot="1" noChangeAspect="1" noChangeArrowheads="1" noTextEdit="1"/>
          </p:cNvSpPr>
          <p:nvPr>
            <p:ph type="sldImg"/>
          </p:nvPr>
        </p:nvSpPr>
        <p:spPr>
          <a:ln/>
        </p:spPr>
      </p:sp>
      <p:sp>
        <p:nvSpPr>
          <p:cNvPr id="40963" name="Notes Placeholder 2">
            <a:extLst>
              <a:ext uri="{FF2B5EF4-FFF2-40B4-BE49-F238E27FC236}">
                <a16:creationId xmlns:a16="http://schemas.microsoft.com/office/drawing/2014/main" id="{0A6EBAA3-7938-4681-A2FA-D16A4EAB507C}"/>
              </a:ext>
            </a:extLst>
          </p:cNvPr>
          <p:cNvSpPr>
            <a:spLocks noGrp="1"/>
          </p:cNvSpPr>
          <p:nvPr>
            <p:ph type="body" idx="1"/>
          </p:nvPr>
        </p:nvSpPr>
        <p:spPr>
          <a:ln/>
        </p:spPr>
        <p:txBody>
          <a:bodyPr/>
          <a:lstStyle/>
          <a:p>
            <a:pPr>
              <a:defRPr/>
            </a:pPr>
            <a:endParaRPr lang="en-GB" altLang="en-US" b="1" dirty="0"/>
          </a:p>
        </p:txBody>
      </p:sp>
      <p:sp>
        <p:nvSpPr>
          <p:cNvPr id="53252" name="Slide Number Placeholder 3">
            <a:extLst>
              <a:ext uri="{FF2B5EF4-FFF2-40B4-BE49-F238E27FC236}">
                <a16:creationId xmlns:a16="http://schemas.microsoft.com/office/drawing/2014/main" id="{B9AB7405-7142-47EE-ABC7-28D3EBC605A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Verdana" panose="020B0604030504040204" pitchFamily="34" charset="0"/>
              </a:defRPr>
            </a:lvl1pPr>
            <a:lvl2pPr marL="742950" indent="-285750">
              <a:spcBef>
                <a:spcPct val="30000"/>
              </a:spcBef>
              <a:defRPr sz="1200">
                <a:solidFill>
                  <a:schemeClr val="tx1"/>
                </a:solidFill>
                <a:latin typeface="Verdana" panose="020B0604030504040204" pitchFamily="34" charset="0"/>
              </a:defRPr>
            </a:lvl2pPr>
            <a:lvl3pPr marL="1143000" indent="-228600">
              <a:spcBef>
                <a:spcPct val="30000"/>
              </a:spcBef>
              <a:defRPr sz="1200">
                <a:solidFill>
                  <a:schemeClr val="tx1"/>
                </a:solidFill>
                <a:latin typeface="Verdana" panose="020B0604030504040204" pitchFamily="34" charset="0"/>
              </a:defRPr>
            </a:lvl3pPr>
            <a:lvl4pPr marL="1600200" indent="-228600">
              <a:spcBef>
                <a:spcPct val="30000"/>
              </a:spcBef>
              <a:defRPr sz="1200">
                <a:solidFill>
                  <a:schemeClr val="tx1"/>
                </a:solidFill>
                <a:latin typeface="Verdana" panose="020B0604030504040204" pitchFamily="34" charset="0"/>
              </a:defRPr>
            </a:lvl4pPr>
            <a:lvl5pPr marL="2057400" indent="-228600">
              <a:spcBef>
                <a:spcPct val="30000"/>
              </a:spcBef>
              <a:defRPr sz="1200">
                <a:solidFill>
                  <a:schemeClr val="tx1"/>
                </a:solidFill>
                <a:latin typeface="Verdana" panose="020B0604030504040204" pitchFamily="34" charset="0"/>
              </a:defRPr>
            </a:lvl5pPr>
            <a:lvl6pPr marL="2514600" indent="-228600" eaLnBrk="0" fontAlgn="base" hangingPunct="0">
              <a:spcBef>
                <a:spcPct val="30000"/>
              </a:spcBef>
              <a:spcAft>
                <a:spcPct val="0"/>
              </a:spcAft>
              <a:defRPr sz="1200">
                <a:solidFill>
                  <a:schemeClr val="tx1"/>
                </a:solidFill>
                <a:latin typeface="Verdana" panose="020B0604030504040204" pitchFamily="34" charset="0"/>
              </a:defRPr>
            </a:lvl6pPr>
            <a:lvl7pPr marL="2971800" indent="-228600" eaLnBrk="0" fontAlgn="base" hangingPunct="0">
              <a:spcBef>
                <a:spcPct val="30000"/>
              </a:spcBef>
              <a:spcAft>
                <a:spcPct val="0"/>
              </a:spcAft>
              <a:defRPr sz="1200">
                <a:solidFill>
                  <a:schemeClr val="tx1"/>
                </a:solidFill>
                <a:latin typeface="Verdana" panose="020B0604030504040204" pitchFamily="34" charset="0"/>
              </a:defRPr>
            </a:lvl7pPr>
            <a:lvl8pPr marL="3429000" indent="-228600" eaLnBrk="0" fontAlgn="base" hangingPunct="0">
              <a:spcBef>
                <a:spcPct val="30000"/>
              </a:spcBef>
              <a:spcAft>
                <a:spcPct val="0"/>
              </a:spcAft>
              <a:defRPr sz="1200">
                <a:solidFill>
                  <a:schemeClr val="tx1"/>
                </a:solidFill>
                <a:latin typeface="Verdana" panose="020B0604030504040204" pitchFamily="34" charset="0"/>
              </a:defRPr>
            </a:lvl8pPr>
            <a:lvl9pPr marL="3886200" indent="-228600" eaLnBrk="0" fontAlgn="base" hangingPunct="0">
              <a:spcBef>
                <a:spcPct val="30000"/>
              </a:spcBef>
              <a:spcAft>
                <a:spcPct val="0"/>
              </a:spcAft>
              <a:defRPr sz="1200">
                <a:solidFill>
                  <a:schemeClr val="tx1"/>
                </a:solidFill>
                <a:latin typeface="Verdana" panose="020B0604030504040204" pitchFamily="34" charset="0"/>
              </a:defRPr>
            </a:lvl9pPr>
          </a:lstStyle>
          <a:p>
            <a:pPr>
              <a:spcBef>
                <a:spcPct val="0"/>
              </a:spcBef>
            </a:pPr>
            <a:fld id="{6424DD9B-9BC5-452D-A2DB-EFE142A77F79}" type="slidenum">
              <a:rPr lang="en-GB" altLang="en-US"/>
              <a:pPr>
                <a:spcBef>
                  <a:spcPct val="0"/>
                </a:spcBef>
              </a:pPr>
              <a:t>24</a:t>
            </a:fld>
            <a:endParaRPr lang="en-GB" altLang="en-US"/>
          </a:p>
        </p:txBody>
      </p:sp>
    </p:spTree>
    <p:extLst>
      <p:ext uri="{BB962C8B-B14F-4D97-AF65-F5344CB8AC3E}">
        <p14:creationId xmlns:p14="http://schemas.microsoft.com/office/powerpoint/2010/main" val="17081355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solidFill>
                <a:schemeClr val="tx1"/>
              </a:solidFill>
            </a:endParaRPr>
          </a:p>
        </p:txBody>
      </p:sp>
      <p:sp>
        <p:nvSpPr>
          <p:cNvPr id="4" name="Slide Number Placeholder 3"/>
          <p:cNvSpPr>
            <a:spLocks noGrp="1"/>
          </p:cNvSpPr>
          <p:nvPr>
            <p:ph type="sldNum" sz="quarter" idx="10"/>
          </p:nvPr>
        </p:nvSpPr>
        <p:spPr/>
        <p:txBody>
          <a:bodyPr/>
          <a:lstStyle/>
          <a:p>
            <a:fld id="{5BE64106-E1A4-42A8-9C6E-7AEC8798B1DB}" type="slidenum">
              <a:rPr lang="en-GB" smtClean="0"/>
              <a:t>25</a:t>
            </a:fld>
            <a:endParaRPr lang="en-GB"/>
          </a:p>
        </p:txBody>
      </p:sp>
    </p:spTree>
    <p:extLst>
      <p:ext uri="{BB962C8B-B14F-4D97-AF65-F5344CB8AC3E}">
        <p14:creationId xmlns:p14="http://schemas.microsoft.com/office/powerpoint/2010/main" val="16502940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solidFill>
                <a:schemeClr val="tx1"/>
              </a:solidFill>
            </a:endParaRPr>
          </a:p>
        </p:txBody>
      </p:sp>
      <p:sp>
        <p:nvSpPr>
          <p:cNvPr id="4" name="Slide Number Placeholder 3"/>
          <p:cNvSpPr>
            <a:spLocks noGrp="1"/>
          </p:cNvSpPr>
          <p:nvPr>
            <p:ph type="sldNum" sz="quarter" idx="10"/>
          </p:nvPr>
        </p:nvSpPr>
        <p:spPr/>
        <p:txBody>
          <a:bodyPr/>
          <a:lstStyle/>
          <a:p>
            <a:fld id="{5BE64106-E1A4-42A8-9C6E-7AEC8798B1DB}" type="slidenum">
              <a:rPr lang="en-GB" smtClean="0"/>
              <a:t>26</a:t>
            </a:fld>
            <a:endParaRPr lang="en-GB"/>
          </a:p>
        </p:txBody>
      </p:sp>
    </p:spTree>
    <p:extLst>
      <p:ext uri="{BB962C8B-B14F-4D97-AF65-F5344CB8AC3E}">
        <p14:creationId xmlns:p14="http://schemas.microsoft.com/office/powerpoint/2010/main" val="28461049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E64106-E1A4-42A8-9C6E-7AEC8798B1DB}" type="slidenum">
              <a:rPr lang="en-GB" smtClean="0"/>
              <a:t>27</a:t>
            </a:fld>
            <a:endParaRPr lang="en-GB"/>
          </a:p>
        </p:txBody>
      </p:sp>
    </p:spTree>
    <p:extLst>
      <p:ext uri="{BB962C8B-B14F-4D97-AF65-F5344CB8AC3E}">
        <p14:creationId xmlns:p14="http://schemas.microsoft.com/office/powerpoint/2010/main" val="13838687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BE64106-E1A4-42A8-9C6E-7AEC8798B1DB}" type="slidenum">
              <a:rPr lang="en-GB" smtClean="0"/>
              <a:t>28</a:t>
            </a:fld>
            <a:endParaRPr lang="en-GB"/>
          </a:p>
        </p:txBody>
      </p:sp>
    </p:spTree>
    <p:extLst>
      <p:ext uri="{BB962C8B-B14F-4D97-AF65-F5344CB8AC3E}">
        <p14:creationId xmlns:p14="http://schemas.microsoft.com/office/powerpoint/2010/main" val="42364068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CFFE9A2B-9C06-480F-8B77-19682AA5C5A6}"/>
              </a:ext>
            </a:extLst>
          </p:cNvPr>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Verdana" panose="020B0604030504040204" pitchFamily="34" charset="0"/>
              </a:defRPr>
            </a:lvl1pPr>
            <a:lvl2pPr marL="742950" indent="-285750">
              <a:spcBef>
                <a:spcPct val="30000"/>
              </a:spcBef>
              <a:defRPr sz="1200">
                <a:solidFill>
                  <a:schemeClr val="tx1"/>
                </a:solidFill>
                <a:latin typeface="Verdana" panose="020B0604030504040204" pitchFamily="34" charset="0"/>
              </a:defRPr>
            </a:lvl2pPr>
            <a:lvl3pPr marL="1143000" indent="-228600">
              <a:spcBef>
                <a:spcPct val="30000"/>
              </a:spcBef>
              <a:defRPr sz="1200">
                <a:solidFill>
                  <a:schemeClr val="tx1"/>
                </a:solidFill>
                <a:latin typeface="Verdana" panose="020B0604030504040204" pitchFamily="34" charset="0"/>
              </a:defRPr>
            </a:lvl3pPr>
            <a:lvl4pPr marL="1600200" indent="-228600">
              <a:spcBef>
                <a:spcPct val="30000"/>
              </a:spcBef>
              <a:defRPr sz="1200">
                <a:solidFill>
                  <a:schemeClr val="tx1"/>
                </a:solidFill>
                <a:latin typeface="Verdana" panose="020B0604030504040204" pitchFamily="34" charset="0"/>
              </a:defRPr>
            </a:lvl4pPr>
            <a:lvl5pPr marL="2057400" indent="-228600">
              <a:spcBef>
                <a:spcPct val="30000"/>
              </a:spcBef>
              <a:defRPr sz="1200">
                <a:solidFill>
                  <a:schemeClr val="tx1"/>
                </a:solidFill>
                <a:latin typeface="Verdana" panose="020B0604030504040204" pitchFamily="34" charset="0"/>
              </a:defRPr>
            </a:lvl5pPr>
            <a:lvl6pPr marL="2514600" indent="-228600" eaLnBrk="0" fontAlgn="base" hangingPunct="0">
              <a:spcBef>
                <a:spcPct val="30000"/>
              </a:spcBef>
              <a:spcAft>
                <a:spcPct val="0"/>
              </a:spcAft>
              <a:defRPr sz="1200">
                <a:solidFill>
                  <a:schemeClr val="tx1"/>
                </a:solidFill>
                <a:latin typeface="Verdana" panose="020B0604030504040204" pitchFamily="34" charset="0"/>
              </a:defRPr>
            </a:lvl6pPr>
            <a:lvl7pPr marL="2971800" indent="-228600" eaLnBrk="0" fontAlgn="base" hangingPunct="0">
              <a:spcBef>
                <a:spcPct val="30000"/>
              </a:spcBef>
              <a:spcAft>
                <a:spcPct val="0"/>
              </a:spcAft>
              <a:defRPr sz="1200">
                <a:solidFill>
                  <a:schemeClr val="tx1"/>
                </a:solidFill>
                <a:latin typeface="Verdana" panose="020B0604030504040204" pitchFamily="34" charset="0"/>
              </a:defRPr>
            </a:lvl7pPr>
            <a:lvl8pPr marL="3429000" indent="-228600" eaLnBrk="0" fontAlgn="base" hangingPunct="0">
              <a:spcBef>
                <a:spcPct val="30000"/>
              </a:spcBef>
              <a:spcAft>
                <a:spcPct val="0"/>
              </a:spcAft>
              <a:defRPr sz="1200">
                <a:solidFill>
                  <a:schemeClr val="tx1"/>
                </a:solidFill>
                <a:latin typeface="Verdana" panose="020B0604030504040204" pitchFamily="34" charset="0"/>
              </a:defRPr>
            </a:lvl8pPr>
            <a:lvl9pPr marL="3886200" indent="-228600" eaLnBrk="0" fontAlgn="base" hangingPunct="0">
              <a:spcBef>
                <a:spcPct val="30000"/>
              </a:spcBef>
              <a:spcAft>
                <a:spcPct val="0"/>
              </a:spcAft>
              <a:defRPr sz="1200">
                <a:solidFill>
                  <a:schemeClr val="tx1"/>
                </a:solidFill>
                <a:latin typeface="Verdana" panose="020B0604030504040204" pitchFamily="34" charset="0"/>
              </a:defRPr>
            </a:lvl9pPr>
          </a:lstStyle>
          <a:p>
            <a:pPr algn="r" eaLnBrk="1" hangingPunct="1">
              <a:spcBef>
                <a:spcPct val="0"/>
              </a:spcBef>
            </a:pPr>
            <a:fld id="{BD7E3646-F54D-4F72-BC3D-017391EF63B9}" type="slidenum">
              <a:rPr lang="en-GB" altLang="en-US">
                <a:latin typeface="Arial" panose="020B0604020202020204" pitchFamily="34" charset="0"/>
              </a:rPr>
              <a:pPr algn="r" eaLnBrk="1" hangingPunct="1">
                <a:spcBef>
                  <a:spcPct val="0"/>
                </a:spcBef>
              </a:pPr>
              <a:t>29</a:t>
            </a:fld>
            <a:endParaRPr lang="en-GB" altLang="en-US">
              <a:latin typeface="Arial" panose="020B0604020202020204" pitchFamily="34" charset="0"/>
            </a:endParaRPr>
          </a:p>
        </p:txBody>
      </p:sp>
      <p:sp>
        <p:nvSpPr>
          <p:cNvPr id="39939" name="Rectangle 2">
            <a:extLst>
              <a:ext uri="{FF2B5EF4-FFF2-40B4-BE49-F238E27FC236}">
                <a16:creationId xmlns:a16="http://schemas.microsoft.com/office/drawing/2014/main" id="{A230B829-74DC-481B-BEE6-E666B79AF5BE}"/>
              </a:ext>
            </a:extLst>
          </p:cNvPr>
          <p:cNvSpPr>
            <a:spLocks noGrp="1" noRot="1" noChangeAspect="1" noChangeArrowheads="1" noTextEdit="1"/>
          </p:cNvSpPr>
          <p:nvPr>
            <p:ph type="sldImg"/>
          </p:nvPr>
        </p:nvSpPr>
        <p:spPr>
          <a:xfrm>
            <a:off x="928688" y="744538"/>
            <a:ext cx="2324100" cy="1743075"/>
          </a:xfrm>
          <a:ln/>
        </p:spPr>
      </p:sp>
      <p:sp>
        <p:nvSpPr>
          <p:cNvPr id="39940" name="Rectangle 3">
            <a:extLst>
              <a:ext uri="{FF2B5EF4-FFF2-40B4-BE49-F238E27FC236}">
                <a16:creationId xmlns:a16="http://schemas.microsoft.com/office/drawing/2014/main" id="{36F444A2-D669-4223-B27A-E411D7A9E80F}"/>
              </a:ext>
            </a:extLst>
          </p:cNvPr>
          <p:cNvSpPr>
            <a:spLocks noGrp="1" noChangeArrowheads="1"/>
          </p:cNvSpPr>
          <p:nvPr>
            <p:ph type="body" idx="1"/>
          </p:nvPr>
        </p:nvSpPr>
        <p:spPr>
          <a:xfrm>
            <a:off x="590550" y="2586038"/>
            <a:ext cx="5545138" cy="6913562"/>
          </a:xfrm>
          <a:ln/>
        </p:spPr>
        <p:txBody>
          <a:bodyPr/>
          <a:lstStyle/>
          <a:p>
            <a:pPr marL="460375" indent="-342900" eaLnBrk="1" hangingPunct="1">
              <a:buClr>
                <a:schemeClr val="tx1"/>
              </a:buClr>
              <a:buSzPct val="50000"/>
              <a:buFont typeface="Wingdings" pitchFamily="2" charset="2"/>
              <a:buNone/>
              <a:defRPr/>
            </a:pPr>
            <a:endParaRPr lang="en-US" altLang="en-US" b="1" dirty="0">
              <a:latin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a:extLst>
              <a:ext uri="{FF2B5EF4-FFF2-40B4-BE49-F238E27FC236}">
                <a16:creationId xmlns:a16="http://schemas.microsoft.com/office/drawing/2014/main" id="{ACB10487-4604-4D7C-9832-F6F1A5DDDB31}"/>
              </a:ext>
            </a:extLst>
          </p:cNvPr>
          <p:cNvSpPr>
            <a:spLocks noGrp="1" noRot="1" noChangeAspect="1" noChangeArrowheads="1" noTextEdit="1"/>
          </p:cNvSpPr>
          <p:nvPr>
            <p:ph type="sldImg"/>
          </p:nvPr>
        </p:nvSpPr>
        <p:spPr>
          <a:ln/>
        </p:spPr>
      </p:sp>
      <p:sp>
        <p:nvSpPr>
          <p:cNvPr id="43011" name="Notes Placeholder 2">
            <a:extLst>
              <a:ext uri="{FF2B5EF4-FFF2-40B4-BE49-F238E27FC236}">
                <a16:creationId xmlns:a16="http://schemas.microsoft.com/office/drawing/2014/main" id="{6018EABE-3C9C-4649-8524-FB1CF5ECDE2B}"/>
              </a:ext>
            </a:extLst>
          </p:cNvPr>
          <p:cNvSpPr>
            <a:spLocks noGrp="1"/>
          </p:cNvSpPr>
          <p:nvPr>
            <p:ph type="body" idx="1"/>
          </p:nvPr>
        </p:nvSpPr>
        <p:spPr>
          <a:ln/>
        </p:spPr>
        <p:txBody>
          <a:bodyPr/>
          <a:lstStyle/>
          <a:p>
            <a:pPr marL="382588" indent="-342900" eaLnBrk="1" hangingPunct="1">
              <a:buClr>
                <a:schemeClr val="tx1"/>
              </a:buClr>
              <a:defRPr/>
            </a:pPr>
            <a:endParaRPr lang="en-GB" altLang="en-US" b="1" u="sng" dirty="0"/>
          </a:p>
        </p:txBody>
      </p:sp>
      <p:sp>
        <p:nvSpPr>
          <p:cNvPr id="65540" name="Slide Number Placeholder 3">
            <a:extLst>
              <a:ext uri="{FF2B5EF4-FFF2-40B4-BE49-F238E27FC236}">
                <a16:creationId xmlns:a16="http://schemas.microsoft.com/office/drawing/2014/main" id="{A2D3D4B5-A8A1-49DE-AF2B-9981C88ABD0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Verdana" panose="020B0604030504040204" pitchFamily="34" charset="0"/>
              </a:defRPr>
            </a:lvl1pPr>
            <a:lvl2pPr marL="742950" indent="-285750">
              <a:spcBef>
                <a:spcPct val="30000"/>
              </a:spcBef>
              <a:defRPr sz="1200">
                <a:solidFill>
                  <a:schemeClr val="tx1"/>
                </a:solidFill>
                <a:latin typeface="Verdana" panose="020B0604030504040204" pitchFamily="34" charset="0"/>
              </a:defRPr>
            </a:lvl2pPr>
            <a:lvl3pPr marL="1143000" indent="-228600">
              <a:spcBef>
                <a:spcPct val="30000"/>
              </a:spcBef>
              <a:defRPr sz="1200">
                <a:solidFill>
                  <a:schemeClr val="tx1"/>
                </a:solidFill>
                <a:latin typeface="Verdana" panose="020B0604030504040204" pitchFamily="34" charset="0"/>
              </a:defRPr>
            </a:lvl3pPr>
            <a:lvl4pPr marL="1600200" indent="-228600">
              <a:spcBef>
                <a:spcPct val="30000"/>
              </a:spcBef>
              <a:defRPr sz="1200">
                <a:solidFill>
                  <a:schemeClr val="tx1"/>
                </a:solidFill>
                <a:latin typeface="Verdana" panose="020B0604030504040204" pitchFamily="34" charset="0"/>
              </a:defRPr>
            </a:lvl4pPr>
            <a:lvl5pPr marL="2057400" indent="-228600">
              <a:spcBef>
                <a:spcPct val="30000"/>
              </a:spcBef>
              <a:defRPr sz="1200">
                <a:solidFill>
                  <a:schemeClr val="tx1"/>
                </a:solidFill>
                <a:latin typeface="Verdana" panose="020B0604030504040204" pitchFamily="34" charset="0"/>
              </a:defRPr>
            </a:lvl5pPr>
            <a:lvl6pPr marL="2514600" indent="-228600" eaLnBrk="0" fontAlgn="base" hangingPunct="0">
              <a:spcBef>
                <a:spcPct val="30000"/>
              </a:spcBef>
              <a:spcAft>
                <a:spcPct val="0"/>
              </a:spcAft>
              <a:defRPr sz="1200">
                <a:solidFill>
                  <a:schemeClr val="tx1"/>
                </a:solidFill>
                <a:latin typeface="Verdana" panose="020B0604030504040204" pitchFamily="34" charset="0"/>
              </a:defRPr>
            </a:lvl6pPr>
            <a:lvl7pPr marL="2971800" indent="-228600" eaLnBrk="0" fontAlgn="base" hangingPunct="0">
              <a:spcBef>
                <a:spcPct val="30000"/>
              </a:spcBef>
              <a:spcAft>
                <a:spcPct val="0"/>
              </a:spcAft>
              <a:defRPr sz="1200">
                <a:solidFill>
                  <a:schemeClr val="tx1"/>
                </a:solidFill>
                <a:latin typeface="Verdana" panose="020B0604030504040204" pitchFamily="34" charset="0"/>
              </a:defRPr>
            </a:lvl7pPr>
            <a:lvl8pPr marL="3429000" indent="-228600" eaLnBrk="0" fontAlgn="base" hangingPunct="0">
              <a:spcBef>
                <a:spcPct val="30000"/>
              </a:spcBef>
              <a:spcAft>
                <a:spcPct val="0"/>
              </a:spcAft>
              <a:defRPr sz="1200">
                <a:solidFill>
                  <a:schemeClr val="tx1"/>
                </a:solidFill>
                <a:latin typeface="Verdana" panose="020B0604030504040204" pitchFamily="34" charset="0"/>
              </a:defRPr>
            </a:lvl8pPr>
            <a:lvl9pPr marL="3886200" indent="-228600" eaLnBrk="0" fontAlgn="base" hangingPunct="0">
              <a:spcBef>
                <a:spcPct val="30000"/>
              </a:spcBef>
              <a:spcAft>
                <a:spcPct val="0"/>
              </a:spcAft>
              <a:defRPr sz="1200">
                <a:solidFill>
                  <a:schemeClr val="tx1"/>
                </a:solidFill>
                <a:latin typeface="Verdana" panose="020B0604030504040204" pitchFamily="34" charset="0"/>
              </a:defRPr>
            </a:lvl9pPr>
          </a:lstStyle>
          <a:p>
            <a:pPr>
              <a:spcBef>
                <a:spcPct val="0"/>
              </a:spcBef>
            </a:pPr>
            <a:fld id="{0654B2C1-B645-4807-8EF8-ACC3E41478F4}" type="slidenum">
              <a:rPr lang="en-GB" altLang="en-US"/>
              <a:pPr>
                <a:spcBef>
                  <a:spcPct val="0"/>
                </a:spcBef>
              </a:pPr>
              <a:t>30</a:t>
            </a:fld>
            <a:endParaRPr lang="en-GB"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BE5A6CEC-1EE7-47A7-AB8D-39867E6F7F6D}"/>
              </a:ext>
            </a:extLst>
          </p:cNvPr>
          <p:cNvSpPr>
            <a:spLocks noGrp="1" noRot="1" noChangeAspect="1" noChangeArrowheads="1" noTextEdit="1"/>
          </p:cNvSpPr>
          <p:nvPr>
            <p:ph type="sldImg"/>
          </p:nvPr>
        </p:nvSpPr>
        <p:spPr>
          <a:ln/>
        </p:spPr>
      </p:sp>
      <p:sp>
        <p:nvSpPr>
          <p:cNvPr id="43011" name="Notes Placeholder 2">
            <a:extLst>
              <a:ext uri="{FF2B5EF4-FFF2-40B4-BE49-F238E27FC236}">
                <a16:creationId xmlns:a16="http://schemas.microsoft.com/office/drawing/2014/main" id="{F0E1CDD0-F8E4-451E-B62C-277EB015B66F}"/>
              </a:ext>
            </a:extLst>
          </p:cNvPr>
          <p:cNvSpPr>
            <a:spLocks noGrp="1"/>
          </p:cNvSpPr>
          <p:nvPr>
            <p:ph type="body" idx="1"/>
          </p:nvPr>
        </p:nvSpPr>
        <p:spPr>
          <a:ln/>
        </p:spPr>
        <p:txBody>
          <a:bodyPr/>
          <a:lstStyle/>
          <a:p>
            <a:pPr marL="382588" indent="-342900" eaLnBrk="1" hangingPunct="1">
              <a:buClr>
                <a:schemeClr val="tx1"/>
              </a:buClr>
              <a:defRPr/>
            </a:pPr>
            <a:endParaRPr lang="en-GB" altLang="en-US" b="1" u="sng" dirty="0"/>
          </a:p>
        </p:txBody>
      </p:sp>
      <p:sp>
        <p:nvSpPr>
          <p:cNvPr id="51204" name="Slide Number Placeholder 3">
            <a:extLst>
              <a:ext uri="{FF2B5EF4-FFF2-40B4-BE49-F238E27FC236}">
                <a16:creationId xmlns:a16="http://schemas.microsoft.com/office/drawing/2014/main" id="{2CFA328B-A18D-4264-9486-F8C18697437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Verdana" panose="020B0604030504040204" pitchFamily="34" charset="0"/>
              </a:defRPr>
            </a:lvl1pPr>
            <a:lvl2pPr marL="742950" indent="-285750">
              <a:spcBef>
                <a:spcPct val="30000"/>
              </a:spcBef>
              <a:defRPr sz="1200">
                <a:solidFill>
                  <a:schemeClr val="tx1"/>
                </a:solidFill>
                <a:latin typeface="Verdana" panose="020B0604030504040204" pitchFamily="34" charset="0"/>
              </a:defRPr>
            </a:lvl2pPr>
            <a:lvl3pPr marL="1143000" indent="-228600">
              <a:spcBef>
                <a:spcPct val="30000"/>
              </a:spcBef>
              <a:defRPr sz="1200">
                <a:solidFill>
                  <a:schemeClr val="tx1"/>
                </a:solidFill>
                <a:latin typeface="Verdana" panose="020B0604030504040204" pitchFamily="34" charset="0"/>
              </a:defRPr>
            </a:lvl3pPr>
            <a:lvl4pPr marL="1600200" indent="-228600">
              <a:spcBef>
                <a:spcPct val="30000"/>
              </a:spcBef>
              <a:defRPr sz="1200">
                <a:solidFill>
                  <a:schemeClr val="tx1"/>
                </a:solidFill>
                <a:latin typeface="Verdana" panose="020B0604030504040204" pitchFamily="34" charset="0"/>
              </a:defRPr>
            </a:lvl4pPr>
            <a:lvl5pPr marL="2057400" indent="-228600">
              <a:spcBef>
                <a:spcPct val="30000"/>
              </a:spcBef>
              <a:defRPr sz="1200">
                <a:solidFill>
                  <a:schemeClr val="tx1"/>
                </a:solidFill>
                <a:latin typeface="Verdana" panose="020B0604030504040204" pitchFamily="34" charset="0"/>
              </a:defRPr>
            </a:lvl5pPr>
            <a:lvl6pPr marL="2514600" indent="-228600" eaLnBrk="0" fontAlgn="base" hangingPunct="0">
              <a:spcBef>
                <a:spcPct val="30000"/>
              </a:spcBef>
              <a:spcAft>
                <a:spcPct val="0"/>
              </a:spcAft>
              <a:defRPr sz="1200">
                <a:solidFill>
                  <a:schemeClr val="tx1"/>
                </a:solidFill>
                <a:latin typeface="Verdana" panose="020B0604030504040204" pitchFamily="34" charset="0"/>
              </a:defRPr>
            </a:lvl6pPr>
            <a:lvl7pPr marL="2971800" indent="-228600" eaLnBrk="0" fontAlgn="base" hangingPunct="0">
              <a:spcBef>
                <a:spcPct val="30000"/>
              </a:spcBef>
              <a:spcAft>
                <a:spcPct val="0"/>
              </a:spcAft>
              <a:defRPr sz="1200">
                <a:solidFill>
                  <a:schemeClr val="tx1"/>
                </a:solidFill>
                <a:latin typeface="Verdana" panose="020B0604030504040204" pitchFamily="34" charset="0"/>
              </a:defRPr>
            </a:lvl7pPr>
            <a:lvl8pPr marL="3429000" indent="-228600" eaLnBrk="0" fontAlgn="base" hangingPunct="0">
              <a:spcBef>
                <a:spcPct val="30000"/>
              </a:spcBef>
              <a:spcAft>
                <a:spcPct val="0"/>
              </a:spcAft>
              <a:defRPr sz="1200">
                <a:solidFill>
                  <a:schemeClr val="tx1"/>
                </a:solidFill>
                <a:latin typeface="Verdana" panose="020B0604030504040204" pitchFamily="34" charset="0"/>
              </a:defRPr>
            </a:lvl8pPr>
            <a:lvl9pPr marL="3886200" indent="-228600" eaLnBrk="0" fontAlgn="base" hangingPunct="0">
              <a:spcBef>
                <a:spcPct val="30000"/>
              </a:spcBef>
              <a:spcAft>
                <a:spcPct val="0"/>
              </a:spcAft>
              <a:defRPr sz="1200">
                <a:solidFill>
                  <a:schemeClr val="tx1"/>
                </a:solidFill>
                <a:latin typeface="Verdana" panose="020B0604030504040204" pitchFamily="34" charset="0"/>
              </a:defRPr>
            </a:lvl9pPr>
          </a:lstStyle>
          <a:p>
            <a:pPr>
              <a:spcBef>
                <a:spcPct val="0"/>
              </a:spcBef>
            </a:pPr>
            <a:fld id="{3A574C4D-8C0C-4F1F-8716-7D2FAFF5B6C7}" type="slidenum">
              <a:rPr lang="en-GB" altLang="en-US"/>
              <a:pPr>
                <a:spcBef>
                  <a:spcPct val="0"/>
                </a:spcBef>
              </a:pPr>
              <a:t>31</a:t>
            </a:fld>
            <a:endParaRPr lang="en-GB"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853324BC-FA0D-4886-8002-906156311A9C}"/>
              </a:ext>
            </a:extLst>
          </p:cNvPr>
          <p:cNvSpPr>
            <a:spLocks noGrp="1" noRot="1" noChangeAspect="1" noChangeArrowheads="1" noTextEdit="1"/>
          </p:cNvSpPr>
          <p:nvPr>
            <p:ph type="sldImg"/>
          </p:nvPr>
        </p:nvSpPr>
        <p:spPr>
          <a:ln/>
        </p:spPr>
      </p:sp>
      <p:sp>
        <p:nvSpPr>
          <p:cNvPr id="43011" name="Notes Placeholder 2">
            <a:extLst>
              <a:ext uri="{FF2B5EF4-FFF2-40B4-BE49-F238E27FC236}">
                <a16:creationId xmlns:a16="http://schemas.microsoft.com/office/drawing/2014/main" id="{8F95BD3C-9784-4A4A-8F55-0E423CFD2695}"/>
              </a:ext>
            </a:extLst>
          </p:cNvPr>
          <p:cNvSpPr>
            <a:spLocks noGrp="1"/>
          </p:cNvSpPr>
          <p:nvPr>
            <p:ph type="body" idx="1"/>
          </p:nvPr>
        </p:nvSpPr>
        <p:spPr>
          <a:ln/>
        </p:spPr>
        <p:txBody>
          <a:bodyPr/>
          <a:lstStyle/>
          <a:p>
            <a:pPr marL="382588" indent="-342900" eaLnBrk="1" hangingPunct="1">
              <a:buClr>
                <a:schemeClr val="tx1"/>
              </a:buClr>
              <a:defRPr/>
            </a:pPr>
            <a:endParaRPr lang="en-GB" altLang="en-US" b="1" u="sng" dirty="0"/>
          </a:p>
        </p:txBody>
      </p:sp>
      <p:sp>
        <p:nvSpPr>
          <p:cNvPr id="67588" name="Slide Number Placeholder 3">
            <a:extLst>
              <a:ext uri="{FF2B5EF4-FFF2-40B4-BE49-F238E27FC236}">
                <a16:creationId xmlns:a16="http://schemas.microsoft.com/office/drawing/2014/main" id="{87A28C6F-98E8-4CCC-BF01-85A6F788EA4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Verdana" panose="020B0604030504040204" pitchFamily="34" charset="0"/>
              </a:defRPr>
            </a:lvl1pPr>
            <a:lvl2pPr marL="742950" indent="-285750">
              <a:spcBef>
                <a:spcPct val="30000"/>
              </a:spcBef>
              <a:defRPr sz="1200">
                <a:solidFill>
                  <a:schemeClr val="tx1"/>
                </a:solidFill>
                <a:latin typeface="Verdana" panose="020B0604030504040204" pitchFamily="34" charset="0"/>
              </a:defRPr>
            </a:lvl2pPr>
            <a:lvl3pPr marL="1143000" indent="-228600">
              <a:spcBef>
                <a:spcPct val="30000"/>
              </a:spcBef>
              <a:defRPr sz="1200">
                <a:solidFill>
                  <a:schemeClr val="tx1"/>
                </a:solidFill>
                <a:latin typeface="Verdana" panose="020B0604030504040204" pitchFamily="34" charset="0"/>
              </a:defRPr>
            </a:lvl3pPr>
            <a:lvl4pPr marL="1600200" indent="-228600">
              <a:spcBef>
                <a:spcPct val="30000"/>
              </a:spcBef>
              <a:defRPr sz="1200">
                <a:solidFill>
                  <a:schemeClr val="tx1"/>
                </a:solidFill>
                <a:latin typeface="Verdana" panose="020B0604030504040204" pitchFamily="34" charset="0"/>
              </a:defRPr>
            </a:lvl4pPr>
            <a:lvl5pPr marL="2057400" indent="-228600">
              <a:spcBef>
                <a:spcPct val="30000"/>
              </a:spcBef>
              <a:defRPr sz="1200">
                <a:solidFill>
                  <a:schemeClr val="tx1"/>
                </a:solidFill>
                <a:latin typeface="Verdana" panose="020B0604030504040204" pitchFamily="34" charset="0"/>
              </a:defRPr>
            </a:lvl5pPr>
            <a:lvl6pPr marL="2514600" indent="-228600" eaLnBrk="0" fontAlgn="base" hangingPunct="0">
              <a:spcBef>
                <a:spcPct val="30000"/>
              </a:spcBef>
              <a:spcAft>
                <a:spcPct val="0"/>
              </a:spcAft>
              <a:defRPr sz="1200">
                <a:solidFill>
                  <a:schemeClr val="tx1"/>
                </a:solidFill>
                <a:latin typeface="Verdana" panose="020B0604030504040204" pitchFamily="34" charset="0"/>
              </a:defRPr>
            </a:lvl6pPr>
            <a:lvl7pPr marL="2971800" indent="-228600" eaLnBrk="0" fontAlgn="base" hangingPunct="0">
              <a:spcBef>
                <a:spcPct val="30000"/>
              </a:spcBef>
              <a:spcAft>
                <a:spcPct val="0"/>
              </a:spcAft>
              <a:defRPr sz="1200">
                <a:solidFill>
                  <a:schemeClr val="tx1"/>
                </a:solidFill>
                <a:latin typeface="Verdana" panose="020B0604030504040204" pitchFamily="34" charset="0"/>
              </a:defRPr>
            </a:lvl7pPr>
            <a:lvl8pPr marL="3429000" indent="-228600" eaLnBrk="0" fontAlgn="base" hangingPunct="0">
              <a:spcBef>
                <a:spcPct val="30000"/>
              </a:spcBef>
              <a:spcAft>
                <a:spcPct val="0"/>
              </a:spcAft>
              <a:defRPr sz="1200">
                <a:solidFill>
                  <a:schemeClr val="tx1"/>
                </a:solidFill>
                <a:latin typeface="Verdana" panose="020B0604030504040204" pitchFamily="34" charset="0"/>
              </a:defRPr>
            </a:lvl8pPr>
            <a:lvl9pPr marL="3886200" indent="-228600" eaLnBrk="0" fontAlgn="base" hangingPunct="0">
              <a:spcBef>
                <a:spcPct val="30000"/>
              </a:spcBef>
              <a:spcAft>
                <a:spcPct val="0"/>
              </a:spcAft>
              <a:defRPr sz="1200">
                <a:solidFill>
                  <a:schemeClr val="tx1"/>
                </a:solidFill>
                <a:latin typeface="Verdana" panose="020B0604030504040204" pitchFamily="34" charset="0"/>
              </a:defRPr>
            </a:lvl9pPr>
          </a:lstStyle>
          <a:p>
            <a:pPr>
              <a:spcBef>
                <a:spcPct val="0"/>
              </a:spcBef>
            </a:pPr>
            <a:fld id="{4F0935BB-9EC2-467A-9975-0B6741D1401B}" type="slidenum">
              <a:rPr lang="en-GB" altLang="en-US"/>
              <a:pPr>
                <a:spcBef>
                  <a:spcPct val="0"/>
                </a:spcBef>
              </a:pPr>
              <a:t>33</a:t>
            </a:fld>
            <a:endParaRPr lang="en-GB"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id="{00C9898E-4B5F-47A0-988E-6C9A50EE7606}"/>
              </a:ext>
            </a:extLst>
          </p:cNvPr>
          <p:cNvSpPr>
            <a:spLocks noGrp="1" noRot="1" noChangeAspect="1" noChangeArrowheads="1" noTextEdit="1"/>
          </p:cNvSpPr>
          <p:nvPr>
            <p:ph type="sldImg"/>
          </p:nvPr>
        </p:nvSpPr>
        <p:spPr>
          <a:ln/>
        </p:spPr>
      </p:sp>
      <p:sp>
        <p:nvSpPr>
          <p:cNvPr id="43011" name="Notes Placeholder 2">
            <a:extLst>
              <a:ext uri="{FF2B5EF4-FFF2-40B4-BE49-F238E27FC236}">
                <a16:creationId xmlns:a16="http://schemas.microsoft.com/office/drawing/2014/main" id="{DB955CA4-6586-42BF-873F-3968CB976CC9}"/>
              </a:ext>
            </a:extLst>
          </p:cNvPr>
          <p:cNvSpPr>
            <a:spLocks noGrp="1"/>
          </p:cNvSpPr>
          <p:nvPr>
            <p:ph type="body" idx="1"/>
          </p:nvPr>
        </p:nvSpPr>
        <p:spPr>
          <a:ln/>
        </p:spPr>
        <p:txBody>
          <a:bodyPr/>
          <a:lstStyle/>
          <a:p>
            <a:pPr marL="382588" indent="-342900" eaLnBrk="1" hangingPunct="1">
              <a:buClr>
                <a:schemeClr val="tx1"/>
              </a:buClr>
              <a:defRPr/>
            </a:pPr>
            <a:endParaRPr lang="en-GB" altLang="en-US" b="1" u="sng" dirty="0"/>
          </a:p>
        </p:txBody>
      </p:sp>
      <p:sp>
        <p:nvSpPr>
          <p:cNvPr id="75780" name="Slide Number Placeholder 3">
            <a:extLst>
              <a:ext uri="{FF2B5EF4-FFF2-40B4-BE49-F238E27FC236}">
                <a16:creationId xmlns:a16="http://schemas.microsoft.com/office/drawing/2014/main" id="{A7F8CC67-667A-48AF-B1A5-8730FA0CA02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Verdana" panose="020B0604030504040204" pitchFamily="34" charset="0"/>
              </a:defRPr>
            </a:lvl1pPr>
            <a:lvl2pPr marL="742950" indent="-285750">
              <a:spcBef>
                <a:spcPct val="30000"/>
              </a:spcBef>
              <a:defRPr sz="1200">
                <a:solidFill>
                  <a:schemeClr val="tx1"/>
                </a:solidFill>
                <a:latin typeface="Verdana" panose="020B0604030504040204" pitchFamily="34" charset="0"/>
              </a:defRPr>
            </a:lvl2pPr>
            <a:lvl3pPr marL="1143000" indent="-228600">
              <a:spcBef>
                <a:spcPct val="30000"/>
              </a:spcBef>
              <a:defRPr sz="1200">
                <a:solidFill>
                  <a:schemeClr val="tx1"/>
                </a:solidFill>
                <a:latin typeface="Verdana" panose="020B0604030504040204" pitchFamily="34" charset="0"/>
              </a:defRPr>
            </a:lvl3pPr>
            <a:lvl4pPr marL="1600200" indent="-228600">
              <a:spcBef>
                <a:spcPct val="30000"/>
              </a:spcBef>
              <a:defRPr sz="1200">
                <a:solidFill>
                  <a:schemeClr val="tx1"/>
                </a:solidFill>
                <a:latin typeface="Verdana" panose="020B0604030504040204" pitchFamily="34" charset="0"/>
              </a:defRPr>
            </a:lvl4pPr>
            <a:lvl5pPr marL="2057400" indent="-228600">
              <a:spcBef>
                <a:spcPct val="30000"/>
              </a:spcBef>
              <a:defRPr sz="1200">
                <a:solidFill>
                  <a:schemeClr val="tx1"/>
                </a:solidFill>
                <a:latin typeface="Verdana" panose="020B0604030504040204" pitchFamily="34" charset="0"/>
              </a:defRPr>
            </a:lvl5pPr>
            <a:lvl6pPr marL="2514600" indent="-228600" eaLnBrk="0" fontAlgn="base" hangingPunct="0">
              <a:spcBef>
                <a:spcPct val="30000"/>
              </a:spcBef>
              <a:spcAft>
                <a:spcPct val="0"/>
              </a:spcAft>
              <a:defRPr sz="1200">
                <a:solidFill>
                  <a:schemeClr val="tx1"/>
                </a:solidFill>
                <a:latin typeface="Verdana" panose="020B0604030504040204" pitchFamily="34" charset="0"/>
              </a:defRPr>
            </a:lvl6pPr>
            <a:lvl7pPr marL="2971800" indent="-228600" eaLnBrk="0" fontAlgn="base" hangingPunct="0">
              <a:spcBef>
                <a:spcPct val="30000"/>
              </a:spcBef>
              <a:spcAft>
                <a:spcPct val="0"/>
              </a:spcAft>
              <a:defRPr sz="1200">
                <a:solidFill>
                  <a:schemeClr val="tx1"/>
                </a:solidFill>
                <a:latin typeface="Verdana" panose="020B0604030504040204" pitchFamily="34" charset="0"/>
              </a:defRPr>
            </a:lvl7pPr>
            <a:lvl8pPr marL="3429000" indent="-228600" eaLnBrk="0" fontAlgn="base" hangingPunct="0">
              <a:spcBef>
                <a:spcPct val="30000"/>
              </a:spcBef>
              <a:spcAft>
                <a:spcPct val="0"/>
              </a:spcAft>
              <a:defRPr sz="1200">
                <a:solidFill>
                  <a:schemeClr val="tx1"/>
                </a:solidFill>
                <a:latin typeface="Verdana" panose="020B0604030504040204" pitchFamily="34" charset="0"/>
              </a:defRPr>
            </a:lvl8pPr>
            <a:lvl9pPr marL="3886200" indent="-228600" eaLnBrk="0" fontAlgn="base" hangingPunct="0">
              <a:spcBef>
                <a:spcPct val="30000"/>
              </a:spcBef>
              <a:spcAft>
                <a:spcPct val="0"/>
              </a:spcAft>
              <a:defRPr sz="1200">
                <a:solidFill>
                  <a:schemeClr val="tx1"/>
                </a:solidFill>
                <a:latin typeface="Verdana" panose="020B0604030504040204" pitchFamily="34" charset="0"/>
              </a:defRPr>
            </a:lvl9pPr>
          </a:lstStyle>
          <a:p>
            <a:pPr>
              <a:spcBef>
                <a:spcPct val="0"/>
              </a:spcBef>
            </a:pPr>
            <a:fld id="{36E27B61-84E9-48D4-A07C-BEC8B6312057}" type="slidenum">
              <a:rPr lang="en-GB" altLang="en-US"/>
              <a:pPr>
                <a:spcBef>
                  <a:spcPct val="0"/>
                </a:spcBef>
              </a:pPr>
              <a:t>34</a:t>
            </a:fld>
            <a:endParaRPr lang="en-GB"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a:extLst>
              <a:ext uri="{FF2B5EF4-FFF2-40B4-BE49-F238E27FC236}">
                <a16:creationId xmlns:a16="http://schemas.microsoft.com/office/drawing/2014/main" id="{392D992B-2016-4434-A0DF-30D12A695F52}"/>
              </a:ext>
            </a:extLst>
          </p:cNvPr>
          <p:cNvSpPr>
            <a:spLocks noGrp="1" noRot="1" noChangeAspect="1" noChangeArrowheads="1" noTextEdit="1"/>
          </p:cNvSpPr>
          <p:nvPr>
            <p:ph type="sldImg"/>
          </p:nvPr>
        </p:nvSpPr>
        <p:spPr>
          <a:ln/>
        </p:spPr>
      </p:sp>
      <p:sp>
        <p:nvSpPr>
          <p:cNvPr id="43011" name="Notes Placeholder 2">
            <a:extLst>
              <a:ext uri="{FF2B5EF4-FFF2-40B4-BE49-F238E27FC236}">
                <a16:creationId xmlns:a16="http://schemas.microsoft.com/office/drawing/2014/main" id="{181E8DF4-CC9F-4003-8D5D-34BB6286B743}"/>
              </a:ext>
            </a:extLst>
          </p:cNvPr>
          <p:cNvSpPr>
            <a:spLocks noGrp="1"/>
          </p:cNvSpPr>
          <p:nvPr>
            <p:ph type="body" idx="1"/>
          </p:nvPr>
        </p:nvSpPr>
        <p:spPr>
          <a:ln/>
        </p:spPr>
        <p:txBody>
          <a:bodyPr/>
          <a:lstStyle/>
          <a:p>
            <a:pPr marL="382588" indent="-342900" eaLnBrk="1" hangingPunct="1">
              <a:buClr>
                <a:schemeClr val="tx1"/>
              </a:buClr>
              <a:defRPr/>
            </a:pPr>
            <a:endParaRPr lang="en-GB" altLang="en-US" b="1" u="sng" dirty="0"/>
          </a:p>
        </p:txBody>
      </p:sp>
      <p:sp>
        <p:nvSpPr>
          <p:cNvPr id="77828" name="Slide Number Placeholder 3">
            <a:extLst>
              <a:ext uri="{FF2B5EF4-FFF2-40B4-BE49-F238E27FC236}">
                <a16:creationId xmlns:a16="http://schemas.microsoft.com/office/drawing/2014/main" id="{41E5CB46-4AF0-46DA-8E2A-5A91A38C7B3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Verdana" panose="020B0604030504040204" pitchFamily="34" charset="0"/>
              </a:defRPr>
            </a:lvl1pPr>
            <a:lvl2pPr marL="742950" indent="-285750">
              <a:spcBef>
                <a:spcPct val="30000"/>
              </a:spcBef>
              <a:defRPr sz="1200">
                <a:solidFill>
                  <a:schemeClr val="tx1"/>
                </a:solidFill>
                <a:latin typeface="Verdana" panose="020B0604030504040204" pitchFamily="34" charset="0"/>
              </a:defRPr>
            </a:lvl2pPr>
            <a:lvl3pPr marL="1143000" indent="-228600">
              <a:spcBef>
                <a:spcPct val="30000"/>
              </a:spcBef>
              <a:defRPr sz="1200">
                <a:solidFill>
                  <a:schemeClr val="tx1"/>
                </a:solidFill>
                <a:latin typeface="Verdana" panose="020B0604030504040204" pitchFamily="34" charset="0"/>
              </a:defRPr>
            </a:lvl3pPr>
            <a:lvl4pPr marL="1600200" indent="-228600">
              <a:spcBef>
                <a:spcPct val="30000"/>
              </a:spcBef>
              <a:defRPr sz="1200">
                <a:solidFill>
                  <a:schemeClr val="tx1"/>
                </a:solidFill>
                <a:latin typeface="Verdana" panose="020B0604030504040204" pitchFamily="34" charset="0"/>
              </a:defRPr>
            </a:lvl4pPr>
            <a:lvl5pPr marL="2057400" indent="-228600">
              <a:spcBef>
                <a:spcPct val="30000"/>
              </a:spcBef>
              <a:defRPr sz="1200">
                <a:solidFill>
                  <a:schemeClr val="tx1"/>
                </a:solidFill>
                <a:latin typeface="Verdana" panose="020B0604030504040204" pitchFamily="34" charset="0"/>
              </a:defRPr>
            </a:lvl5pPr>
            <a:lvl6pPr marL="2514600" indent="-228600" eaLnBrk="0" fontAlgn="base" hangingPunct="0">
              <a:spcBef>
                <a:spcPct val="30000"/>
              </a:spcBef>
              <a:spcAft>
                <a:spcPct val="0"/>
              </a:spcAft>
              <a:defRPr sz="1200">
                <a:solidFill>
                  <a:schemeClr val="tx1"/>
                </a:solidFill>
                <a:latin typeface="Verdana" panose="020B0604030504040204" pitchFamily="34" charset="0"/>
              </a:defRPr>
            </a:lvl6pPr>
            <a:lvl7pPr marL="2971800" indent="-228600" eaLnBrk="0" fontAlgn="base" hangingPunct="0">
              <a:spcBef>
                <a:spcPct val="30000"/>
              </a:spcBef>
              <a:spcAft>
                <a:spcPct val="0"/>
              </a:spcAft>
              <a:defRPr sz="1200">
                <a:solidFill>
                  <a:schemeClr val="tx1"/>
                </a:solidFill>
                <a:latin typeface="Verdana" panose="020B0604030504040204" pitchFamily="34" charset="0"/>
              </a:defRPr>
            </a:lvl7pPr>
            <a:lvl8pPr marL="3429000" indent="-228600" eaLnBrk="0" fontAlgn="base" hangingPunct="0">
              <a:spcBef>
                <a:spcPct val="30000"/>
              </a:spcBef>
              <a:spcAft>
                <a:spcPct val="0"/>
              </a:spcAft>
              <a:defRPr sz="1200">
                <a:solidFill>
                  <a:schemeClr val="tx1"/>
                </a:solidFill>
                <a:latin typeface="Verdana" panose="020B0604030504040204" pitchFamily="34" charset="0"/>
              </a:defRPr>
            </a:lvl8pPr>
            <a:lvl9pPr marL="3886200" indent="-228600" eaLnBrk="0" fontAlgn="base" hangingPunct="0">
              <a:spcBef>
                <a:spcPct val="30000"/>
              </a:spcBef>
              <a:spcAft>
                <a:spcPct val="0"/>
              </a:spcAft>
              <a:defRPr sz="1200">
                <a:solidFill>
                  <a:schemeClr val="tx1"/>
                </a:solidFill>
                <a:latin typeface="Verdana" panose="020B0604030504040204" pitchFamily="34" charset="0"/>
              </a:defRPr>
            </a:lvl9pPr>
          </a:lstStyle>
          <a:p>
            <a:pPr>
              <a:spcBef>
                <a:spcPct val="0"/>
              </a:spcBef>
            </a:pPr>
            <a:fld id="{CC42C459-C209-401F-B672-56DECA23D738}" type="slidenum">
              <a:rPr lang="en-GB" altLang="en-US"/>
              <a:pPr>
                <a:spcBef>
                  <a:spcPct val="0"/>
                </a:spcBef>
              </a:pPr>
              <a:t>35</a:t>
            </a:fld>
            <a:endParaRPr lang="en-GB"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7013" y="1200150"/>
            <a:ext cx="4321175" cy="32400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E64106-E1A4-42A8-9C6E-7AEC8798B1DB}" type="slidenum">
              <a:rPr lang="en-GB" smtClean="0">
                <a:solidFill>
                  <a:prstClr val="black"/>
                </a:solidFill>
              </a:rPr>
              <a:pPr/>
              <a:t>36</a:t>
            </a:fld>
            <a:endParaRPr lang="en-GB">
              <a:solidFill>
                <a:prstClr val="black"/>
              </a:solidFill>
            </a:endParaRPr>
          </a:p>
        </p:txBody>
      </p:sp>
    </p:spTree>
    <p:extLst>
      <p:ext uri="{BB962C8B-B14F-4D97-AF65-F5344CB8AC3E}">
        <p14:creationId xmlns:p14="http://schemas.microsoft.com/office/powerpoint/2010/main" val="187936160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7013" y="1200150"/>
            <a:ext cx="4321175" cy="32400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E64106-E1A4-42A8-9C6E-7AEC8798B1DB}" type="slidenum">
              <a:rPr lang="en-GB" smtClean="0">
                <a:solidFill>
                  <a:prstClr val="black"/>
                </a:solidFill>
              </a:rPr>
              <a:pPr/>
              <a:t>37</a:t>
            </a:fld>
            <a:endParaRPr lang="en-GB">
              <a:solidFill>
                <a:prstClr val="black"/>
              </a:solidFill>
            </a:endParaRPr>
          </a:p>
        </p:txBody>
      </p:sp>
    </p:spTree>
    <p:extLst>
      <p:ext uri="{BB962C8B-B14F-4D97-AF65-F5344CB8AC3E}">
        <p14:creationId xmlns:p14="http://schemas.microsoft.com/office/powerpoint/2010/main" val="285590504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3DC019E3-1713-4A10-A688-C9AF91054D48}"/>
              </a:ext>
            </a:extLst>
          </p:cNvPr>
          <p:cNvSpPr>
            <a:spLocks noGrp="1" noRot="1" noChangeAspect="1" noChangeArrowheads="1" noTextEdit="1"/>
          </p:cNvSpPr>
          <p:nvPr>
            <p:ph type="sldImg"/>
          </p:nvPr>
        </p:nvSpPr>
        <p:spPr>
          <a:ln/>
        </p:spPr>
      </p:sp>
      <p:sp>
        <p:nvSpPr>
          <p:cNvPr id="39939" name="Notes Placeholder 2">
            <a:extLst>
              <a:ext uri="{FF2B5EF4-FFF2-40B4-BE49-F238E27FC236}">
                <a16:creationId xmlns:a16="http://schemas.microsoft.com/office/drawing/2014/main" id="{B6EA79FD-07DA-46F7-923B-65BF6D28121D}"/>
              </a:ext>
            </a:extLst>
          </p:cNvPr>
          <p:cNvSpPr>
            <a:spLocks noGrp="1"/>
          </p:cNvSpPr>
          <p:nvPr>
            <p:ph type="body" idx="1"/>
          </p:nvPr>
        </p:nvSpPr>
        <p:spPr>
          <a:ln/>
        </p:spPr>
        <p:txBody>
          <a:bodyPr/>
          <a:lstStyle/>
          <a:p>
            <a:pPr>
              <a:defRPr/>
            </a:pPr>
            <a:endParaRPr lang="en-GB" dirty="0"/>
          </a:p>
        </p:txBody>
      </p:sp>
      <p:sp>
        <p:nvSpPr>
          <p:cNvPr id="45060" name="Slide Number Placeholder 3">
            <a:extLst>
              <a:ext uri="{FF2B5EF4-FFF2-40B4-BE49-F238E27FC236}">
                <a16:creationId xmlns:a16="http://schemas.microsoft.com/office/drawing/2014/main" id="{D847BE49-B9B9-47C1-8C51-38B2320A46C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Verdana" panose="020B0604030504040204" pitchFamily="34" charset="0"/>
              </a:defRPr>
            </a:lvl1pPr>
            <a:lvl2pPr marL="742950" indent="-285750">
              <a:spcBef>
                <a:spcPct val="30000"/>
              </a:spcBef>
              <a:defRPr sz="1200">
                <a:solidFill>
                  <a:schemeClr val="tx1"/>
                </a:solidFill>
                <a:latin typeface="Verdana" panose="020B0604030504040204" pitchFamily="34" charset="0"/>
              </a:defRPr>
            </a:lvl2pPr>
            <a:lvl3pPr marL="1143000" indent="-228600">
              <a:spcBef>
                <a:spcPct val="30000"/>
              </a:spcBef>
              <a:defRPr sz="1200">
                <a:solidFill>
                  <a:schemeClr val="tx1"/>
                </a:solidFill>
                <a:latin typeface="Verdana" panose="020B0604030504040204" pitchFamily="34" charset="0"/>
              </a:defRPr>
            </a:lvl3pPr>
            <a:lvl4pPr marL="1600200" indent="-228600">
              <a:spcBef>
                <a:spcPct val="30000"/>
              </a:spcBef>
              <a:defRPr sz="1200">
                <a:solidFill>
                  <a:schemeClr val="tx1"/>
                </a:solidFill>
                <a:latin typeface="Verdana" panose="020B0604030504040204" pitchFamily="34" charset="0"/>
              </a:defRPr>
            </a:lvl4pPr>
            <a:lvl5pPr marL="2057400" indent="-228600">
              <a:spcBef>
                <a:spcPct val="30000"/>
              </a:spcBef>
              <a:defRPr sz="1200">
                <a:solidFill>
                  <a:schemeClr val="tx1"/>
                </a:solidFill>
                <a:latin typeface="Verdana" panose="020B0604030504040204" pitchFamily="34" charset="0"/>
              </a:defRPr>
            </a:lvl5pPr>
            <a:lvl6pPr marL="2514600" indent="-228600" eaLnBrk="0" fontAlgn="base" hangingPunct="0">
              <a:spcBef>
                <a:spcPct val="30000"/>
              </a:spcBef>
              <a:spcAft>
                <a:spcPct val="0"/>
              </a:spcAft>
              <a:defRPr sz="1200">
                <a:solidFill>
                  <a:schemeClr val="tx1"/>
                </a:solidFill>
                <a:latin typeface="Verdana" panose="020B0604030504040204" pitchFamily="34" charset="0"/>
              </a:defRPr>
            </a:lvl6pPr>
            <a:lvl7pPr marL="2971800" indent="-228600" eaLnBrk="0" fontAlgn="base" hangingPunct="0">
              <a:spcBef>
                <a:spcPct val="30000"/>
              </a:spcBef>
              <a:spcAft>
                <a:spcPct val="0"/>
              </a:spcAft>
              <a:defRPr sz="1200">
                <a:solidFill>
                  <a:schemeClr val="tx1"/>
                </a:solidFill>
                <a:latin typeface="Verdana" panose="020B0604030504040204" pitchFamily="34" charset="0"/>
              </a:defRPr>
            </a:lvl7pPr>
            <a:lvl8pPr marL="3429000" indent="-228600" eaLnBrk="0" fontAlgn="base" hangingPunct="0">
              <a:spcBef>
                <a:spcPct val="30000"/>
              </a:spcBef>
              <a:spcAft>
                <a:spcPct val="0"/>
              </a:spcAft>
              <a:defRPr sz="1200">
                <a:solidFill>
                  <a:schemeClr val="tx1"/>
                </a:solidFill>
                <a:latin typeface="Verdana" panose="020B0604030504040204" pitchFamily="34" charset="0"/>
              </a:defRPr>
            </a:lvl8pPr>
            <a:lvl9pPr marL="3886200" indent="-228600" eaLnBrk="0" fontAlgn="base" hangingPunct="0">
              <a:spcBef>
                <a:spcPct val="30000"/>
              </a:spcBef>
              <a:spcAft>
                <a:spcPct val="0"/>
              </a:spcAft>
              <a:defRPr sz="1200">
                <a:solidFill>
                  <a:schemeClr val="tx1"/>
                </a:solidFill>
                <a:latin typeface="Verdana" panose="020B0604030504040204" pitchFamily="34" charset="0"/>
              </a:defRPr>
            </a:lvl9pPr>
          </a:lstStyle>
          <a:p>
            <a:pPr>
              <a:spcBef>
                <a:spcPct val="0"/>
              </a:spcBef>
            </a:pPr>
            <a:fld id="{1BA19F71-C9DC-446E-BEDD-5A16C2C78A0A}" type="slidenum">
              <a:rPr lang="en-GB" altLang="en-US"/>
              <a:pPr>
                <a:spcBef>
                  <a:spcPct val="0"/>
                </a:spcBef>
              </a:pPr>
              <a:t>39</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2371" y="1121730"/>
            <a:ext cx="6859260" cy="849945"/>
          </a:xfrm>
        </p:spPr>
        <p:txBody>
          <a:bodyPr anchor="b">
            <a:normAutofit/>
          </a:bodyPr>
          <a:lstStyle>
            <a:lvl1pPr algn="l">
              <a:defRPr sz="4400">
                <a:solidFill>
                  <a:srgbClr val="002147"/>
                </a:solidFill>
              </a:defRPr>
            </a:lvl1pPr>
          </a:lstStyle>
          <a:p>
            <a:r>
              <a:rPr lang="en-US" dirty="0"/>
              <a:t>Click to edit Master title style</a:t>
            </a:r>
            <a:endParaRPr lang="en-GB" dirty="0"/>
          </a:p>
        </p:txBody>
      </p:sp>
      <p:sp>
        <p:nvSpPr>
          <p:cNvPr id="3" name="Subtitle 2"/>
          <p:cNvSpPr>
            <a:spLocks noGrp="1"/>
          </p:cNvSpPr>
          <p:nvPr>
            <p:ph type="subTitle" idx="1"/>
          </p:nvPr>
        </p:nvSpPr>
        <p:spPr>
          <a:xfrm>
            <a:off x="1142371" y="2143125"/>
            <a:ext cx="6859260" cy="4505632"/>
          </a:xfrm>
        </p:spPr>
        <p:txBody>
          <a:bodyPr/>
          <a:lstStyle>
            <a:lvl1pPr marL="0" indent="0" algn="l">
              <a:buNone/>
              <a:defRPr sz="2539">
                <a:solidFill>
                  <a:srgbClr val="002147"/>
                </a:solidFill>
              </a:defRPr>
            </a:lvl1pPr>
            <a:lvl2pPr marL="483626" indent="0" algn="ctr">
              <a:buNone/>
              <a:defRPr sz="2116"/>
            </a:lvl2pPr>
            <a:lvl3pPr marL="967252" indent="0" algn="ctr">
              <a:buNone/>
              <a:defRPr sz="1904"/>
            </a:lvl3pPr>
            <a:lvl4pPr marL="1450878" indent="0" algn="ctr">
              <a:buNone/>
              <a:defRPr sz="1692"/>
            </a:lvl4pPr>
            <a:lvl5pPr marL="1934505" indent="0" algn="ctr">
              <a:buNone/>
              <a:defRPr sz="1692"/>
            </a:lvl5pPr>
            <a:lvl6pPr marL="2418131" indent="0" algn="ctr">
              <a:buNone/>
              <a:defRPr sz="1692"/>
            </a:lvl6pPr>
            <a:lvl7pPr marL="2901757" indent="0" algn="ctr">
              <a:buNone/>
              <a:defRPr sz="1692"/>
            </a:lvl7pPr>
            <a:lvl8pPr marL="3385383" indent="0" algn="ctr">
              <a:buNone/>
              <a:defRPr sz="1692"/>
            </a:lvl8pPr>
            <a:lvl9pPr marL="3869009" indent="0" algn="ctr">
              <a:buNone/>
              <a:defRPr sz="1692"/>
            </a:lvl9pPr>
          </a:lstStyle>
          <a:p>
            <a:r>
              <a:rPr lang="en-US" dirty="0"/>
              <a:t>Click to edit Master subtitle style</a:t>
            </a:r>
            <a:endParaRPr lang="en-GB" dirty="0"/>
          </a:p>
        </p:txBody>
      </p:sp>
    </p:spTree>
    <p:extLst>
      <p:ext uri="{BB962C8B-B14F-4D97-AF65-F5344CB8AC3E}">
        <p14:creationId xmlns:p14="http://schemas.microsoft.com/office/powerpoint/2010/main" val="33833649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idx="1"/>
          </p:nvPr>
        </p:nvSpPr>
        <p:spPr/>
        <p:txBody>
          <a:bodyPr/>
          <a:lstStyle>
            <a:lvl1pPr>
              <a:defRPr>
                <a:solidFill>
                  <a:srgbClr val="002147"/>
                </a:solidFill>
              </a:defRPr>
            </a:lvl1pPr>
            <a:lvl2pPr>
              <a:defRPr>
                <a:solidFill>
                  <a:srgbClr val="002147"/>
                </a:solidFill>
              </a:defRPr>
            </a:lvl2pPr>
            <a:lvl3pPr>
              <a:defRPr>
                <a:solidFill>
                  <a:srgbClr val="002147"/>
                </a:solidFill>
              </a:defRPr>
            </a:lvl3pPr>
            <a:lvl4pPr>
              <a:defRPr>
                <a:solidFill>
                  <a:srgbClr val="002147"/>
                </a:solidFill>
              </a:defRPr>
            </a:lvl4pPr>
            <a:lvl5pPr>
              <a:defRPr>
                <a:solidFill>
                  <a:srgbClr val="002147"/>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799461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265" y="1709464"/>
            <a:ext cx="7887392" cy="2853023"/>
          </a:xfrm>
        </p:spPr>
        <p:txBody>
          <a:bodyPr anchor="b"/>
          <a:lstStyle>
            <a:lvl1pPr>
              <a:defRPr sz="6347"/>
            </a:lvl1pPr>
          </a:lstStyle>
          <a:p>
            <a:r>
              <a:rPr lang="en-US"/>
              <a:t>Click to edit Master title style</a:t>
            </a:r>
            <a:endParaRPr lang="en-GB"/>
          </a:p>
        </p:txBody>
      </p:sp>
      <p:sp>
        <p:nvSpPr>
          <p:cNvPr id="3" name="Text Placeholder 2"/>
          <p:cNvSpPr>
            <a:spLocks noGrp="1"/>
          </p:cNvSpPr>
          <p:nvPr>
            <p:ph type="body" idx="1"/>
          </p:nvPr>
        </p:nvSpPr>
        <p:spPr>
          <a:xfrm>
            <a:off x="623265" y="4589354"/>
            <a:ext cx="7887392" cy="1499557"/>
          </a:xfrm>
        </p:spPr>
        <p:txBody>
          <a:bodyPr/>
          <a:lstStyle>
            <a:lvl1pPr marL="0" indent="0">
              <a:buNone/>
              <a:defRPr sz="2539">
                <a:solidFill>
                  <a:srgbClr val="002147"/>
                </a:solidFill>
              </a:defRPr>
            </a:lvl1pPr>
            <a:lvl2pPr marL="483626" indent="0">
              <a:buNone/>
              <a:defRPr sz="2116">
                <a:solidFill>
                  <a:schemeClr val="tx1">
                    <a:tint val="75000"/>
                  </a:schemeClr>
                </a:solidFill>
              </a:defRPr>
            </a:lvl2pPr>
            <a:lvl3pPr marL="967252" indent="0">
              <a:buNone/>
              <a:defRPr sz="1904">
                <a:solidFill>
                  <a:schemeClr val="tx1">
                    <a:tint val="75000"/>
                  </a:schemeClr>
                </a:solidFill>
              </a:defRPr>
            </a:lvl3pPr>
            <a:lvl4pPr marL="1450878" indent="0">
              <a:buNone/>
              <a:defRPr sz="1692">
                <a:solidFill>
                  <a:schemeClr val="tx1">
                    <a:tint val="75000"/>
                  </a:schemeClr>
                </a:solidFill>
              </a:defRPr>
            </a:lvl4pPr>
            <a:lvl5pPr marL="1934505" indent="0">
              <a:buNone/>
              <a:defRPr sz="1692">
                <a:solidFill>
                  <a:schemeClr val="tx1">
                    <a:tint val="75000"/>
                  </a:schemeClr>
                </a:solidFill>
              </a:defRPr>
            </a:lvl5pPr>
            <a:lvl6pPr marL="2418131" indent="0">
              <a:buNone/>
              <a:defRPr sz="1692">
                <a:solidFill>
                  <a:schemeClr val="tx1">
                    <a:tint val="75000"/>
                  </a:schemeClr>
                </a:solidFill>
              </a:defRPr>
            </a:lvl6pPr>
            <a:lvl7pPr marL="2901757" indent="0">
              <a:buNone/>
              <a:defRPr sz="1692">
                <a:solidFill>
                  <a:schemeClr val="tx1">
                    <a:tint val="75000"/>
                  </a:schemeClr>
                </a:solidFill>
              </a:defRPr>
            </a:lvl7pPr>
            <a:lvl8pPr marL="3385383" indent="0">
              <a:buNone/>
              <a:defRPr sz="1692">
                <a:solidFill>
                  <a:schemeClr val="tx1">
                    <a:tint val="75000"/>
                  </a:schemeClr>
                </a:solidFill>
              </a:defRPr>
            </a:lvl8pPr>
            <a:lvl9pPr marL="3869009" indent="0">
              <a:buNone/>
              <a:defRPr sz="1692">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1183318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628305" y="2600983"/>
            <a:ext cx="3862219" cy="4031520"/>
          </a:xfrm>
        </p:spPr>
        <p:txBody>
          <a:bodyPr/>
          <a:lstStyle>
            <a:lvl1pPr>
              <a:defRPr>
                <a:solidFill>
                  <a:srgbClr val="002147"/>
                </a:solidFill>
              </a:defRPr>
            </a:lvl1pPr>
            <a:lvl2pPr>
              <a:defRPr>
                <a:solidFill>
                  <a:srgbClr val="002147"/>
                </a:solidFill>
              </a:defRPr>
            </a:lvl2pPr>
            <a:lvl3pPr>
              <a:defRPr>
                <a:solidFill>
                  <a:srgbClr val="002147"/>
                </a:solidFill>
              </a:defRPr>
            </a:lvl3pPr>
            <a:lvl4pPr>
              <a:defRPr>
                <a:solidFill>
                  <a:srgbClr val="002147"/>
                </a:solidFill>
              </a:defRPr>
            </a:lvl4pPr>
            <a:lvl5pPr>
              <a:defRPr>
                <a:solidFill>
                  <a:srgbClr val="002147"/>
                </a:solidFill>
              </a:defRPr>
            </a:lvl5pPr>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4651799" y="2600982"/>
            <a:ext cx="3863898" cy="4031522"/>
          </a:xfrm>
        </p:spPr>
        <p:txBody>
          <a:bodyPr/>
          <a:lstStyle>
            <a:lvl1pPr>
              <a:defRPr>
                <a:solidFill>
                  <a:srgbClr val="002147"/>
                </a:solidFill>
              </a:defRPr>
            </a:lvl1pPr>
            <a:lvl2pPr>
              <a:defRPr>
                <a:solidFill>
                  <a:srgbClr val="002147"/>
                </a:solidFill>
              </a:defRPr>
            </a:lvl2pPr>
            <a:lvl3pPr>
              <a:defRPr>
                <a:solidFill>
                  <a:srgbClr val="002147"/>
                </a:solidFill>
              </a:defRPr>
            </a:lvl3pPr>
            <a:lvl4pPr>
              <a:defRPr>
                <a:solidFill>
                  <a:srgbClr val="002147"/>
                </a:solidFill>
              </a:defRPr>
            </a:lvl4pPr>
            <a:lvl5pPr>
              <a:defRPr>
                <a:solidFill>
                  <a:srgbClr val="002147"/>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10279028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52641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6438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8304" y="1130718"/>
            <a:ext cx="2948322" cy="1600312"/>
          </a:xfrm>
        </p:spPr>
        <p:txBody>
          <a:bodyPr anchor="b"/>
          <a:lstStyle>
            <a:lvl1pPr>
              <a:defRPr sz="3385"/>
            </a:lvl1pPr>
          </a:lstStyle>
          <a:p>
            <a:r>
              <a:rPr lang="en-US"/>
              <a:t>Click to edit Master title style</a:t>
            </a:r>
            <a:endParaRPr lang="en-GB" dirty="0"/>
          </a:p>
        </p:txBody>
      </p:sp>
      <p:sp>
        <p:nvSpPr>
          <p:cNvPr id="3" name="Content Placeholder 2"/>
          <p:cNvSpPr>
            <a:spLocks noGrp="1"/>
          </p:cNvSpPr>
          <p:nvPr>
            <p:ph idx="1"/>
          </p:nvPr>
        </p:nvSpPr>
        <p:spPr>
          <a:xfrm>
            <a:off x="3887417" y="1130718"/>
            <a:ext cx="4629959" cy="5355480"/>
          </a:xfrm>
        </p:spPr>
        <p:txBody>
          <a:bodyPr/>
          <a:lstStyle>
            <a:lvl1pPr>
              <a:defRPr sz="3385">
                <a:solidFill>
                  <a:srgbClr val="002147"/>
                </a:solidFill>
              </a:defRPr>
            </a:lvl1pPr>
            <a:lvl2pPr>
              <a:defRPr sz="2962">
                <a:solidFill>
                  <a:srgbClr val="002147"/>
                </a:solidFill>
              </a:defRPr>
            </a:lvl2pPr>
            <a:lvl3pPr>
              <a:defRPr sz="2539">
                <a:solidFill>
                  <a:srgbClr val="002147"/>
                </a:solidFill>
              </a:defRPr>
            </a:lvl3pPr>
            <a:lvl4pPr>
              <a:defRPr sz="2116">
                <a:solidFill>
                  <a:srgbClr val="002147"/>
                </a:solidFill>
              </a:defRPr>
            </a:lvl4pPr>
            <a:lvl5pPr>
              <a:defRPr sz="2116">
                <a:solidFill>
                  <a:srgbClr val="002147"/>
                </a:solidFill>
              </a:defRPr>
            </a:lvl5pPr>
            <a:lvl6pPr>
              <a:defRPr sz="2116"/>
            </a:lvl6pPr>
            <a:lvl7pPr>
              <a:defRPr sz="2116"/>
            </a:lvl7pPr>
            <a:lvl8pPr>
              <a:defRPr sz="2116"/>
            </a:lvl8pPr>
            <a:lvl9pPr>
              <a:defRPr sz="211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629984" y="2731031"/>
            <a:ext cx="2948322" cy="3755167"/>
          </a:xfrm>
        </p:spPr>
        <p:txBody>
          <a:bodyPr/>
          <a:lstStyle>
            <a:lvl1pPr marL="0" indent="0">
              <a:buNone/>
              <a:defRPr sz="1692">
                <a:solidFill>
                  <a:srgbClr val="002147"/>
                </a:solidFill>
              </a:defRPr>
            </a:lvl1pPr>
            <a:lvl2pPr marL="483626" indent="0">
              <a:buNone/>
              <a:defRPr sz="1481"/>
            </a:lvl2pPr>
            <a:lvl3pPr marL="967252" indent="0">
              <a:buNone/>
              <a:defRPr sz="1269"/>
            </a:lvl3pPr>
            <a:lvl4pPr marL="1450878" indent="0">
              <a:buNone/>
              <a:defRPr sz="1058"/>
            </a:lvl4pPr>
            <a:lvl5pPr marL="1934505" indent="0">
              <a:buNone/>
              <a:defRPr sz="1058"/>
            </a:lvl5pPr>
            <a:lvl6pPr marL="2418131" indent="0">
              <a:buNone/>
              <a:defRPr sz="1058"/>
            </a:lvl6pPr>
            <a:lvl7pPr marL="2901757" indent="0">
              <a:buNone/>
              <a:defRPr sz="1058"/>
            </a:lvl7pPr>
            <a:lvl8pPr marL="3385383" indent="0">
              <a:buNone/>
              <a:defRPr sz="1058"/>
            </a:lvl8pPr>
            <a:lvl9pPr marL="3869009" indent="0">
              <a:buNone/>
              <a:defRPr sz="1058"/>
            </a:lvl9pPr>
          </a:lstStyle>
          <a:p>
            <a:pPr lvl="0"/>
            <a:r>
              <a:rPr lang="en-US"/>
              <a:t>Click to edit Master text styles</a:t>
            </a:r>
          </a:p>
        </p:txBody>
      </p:sp>
    </p:spTree>
    <p:extLst>
      <p:ext uri="{BB962C8B-B14F-4D97-AF65-F5344CB8AC3E}">
        <p14:creationId xmlns:p14="http://schemas.microsoft.com/office/powerpoint/2010/main" val="2596810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984" y="987391"/>
            <a:ext cx="2948322" cy="1600312"/>
          </a:xfrm>
        </p:spPr>
        <p:txBody>
          <a:bodyPr anchor="b"/>
          <a:lstStyle>
            <a:lvl1pPr>
              <a:defRPr sz="3385"/>
            </a:lvl1pPr>
          </a:lstStyle>
          <a:p>
            <a:r>
              <a:rPr lang="en-US" dirty="0"/>
              <a:t>Click to edit Master title style</a:t>
            </a:r>
            <a:endParaRPr lang="en-GB" dirty="0"/>
          </a:p>
        </p:txBody>
      </p:sp>
      <p:sp>
        <p:nvSpPr>
          <p:cNvPr id="3" name="Picture Placeholder 2"/>
          <p:cNvSpPr>
            <a:spLocks noGrp="1"/>
          </p:cNvSpPr>
          <p:nvPr>
            <p:ph type="pic" idx="1"/>
          </p:nvPr>
        </p:nvSpPr>
        <p:spPr>
          <a:xfrm>
            <a:off x="3887417" y="987391"/>
            <a:ext cx="4629959" cy="5564298"/>
          </a:xfrm>
        </p:spPr>
        <p:txBody>
          <a:bodyPr/>
          <a:lstStyle>
            <a:lvl1pPr marL="0" indent="0">
              <a:buNone/>
              <a:defRPr sz="3385">
                <a:solidFill>
                  <a:srgbClr val="002147"/>
                </a:solidFill>
              </a:defRPr>
            </a:lvl1pPr>
            <a:lvl2pPr marL="483626" indent="0">
              <a:buNone/>
              <a:defRPr sz="2962"/>
            </a:lvl2pPr>
            <a:lvl3pPr marL="967252" indent="0">
              <a:buNone/>
              <a:defRPr sz="2539"/>
            </a:lvl3pPr>
            <a:lvl4pPr marL="1450878" indent="0">
              <a:buNone/>
              <a:defRPr sz="2116"/>
            </a:lvl4pPr>
            <a:lvl5pPr marL="1934505" indent="0">
              <a:buNone/>
              <a:defRPr sz="2116"/>
            </a:lvl5pPr>
            <a:lvl6pPr marL="2418131" indent="0">
              <a:buNone/>
              <a:defRPr sz="2116"/>
            </a:lvl6pPr>
            <a:lvl7pPr marL="2901757" indent="0">
              <a:buNone/>
              <a:defRPr sz="2116"/>
            </a:lvl7pPr>
            <a:lvl8pPr marL="3385383" indent="0">
              <a:buNone/>
              <a:defRPr sz="2116"/>
            </a:lvl8pPr>
            <a:lvl9pPr marL="3869009" indent="0">
              <a:buNone/>
              <a:defRPr sz="2116"/>
            </a:lvl9pPr>
          </a:lstStyle>
          <a:p>
            <a:r>
              <a:rPr lang="en-US" dirty="0"/>
              <a:t>Click icon to add picture</a:t>
            </a:r>
            <a:endParaRPr lang="en-GB" dirty="0"/>
          </a:p>
        </p:txBody>
      </p:sp>
      <p:sp>
        <p:nvSpPr>
          <p:cNvPr id="4" name="Text Placeholder 3"/>
          <p:cNvSpPr>
            <a:spLocks noGrp="1"/>
          </p:cNvSpPr>
          <p:nvPr>
            <p:ph type="body" sz="half" idx="2"/>
          </p:nvPr>
        </p:nvSpPr>
        <p:spPr>
          <a:xfrm>
            <a:off x="629984" y="2739823"/>
            <a:ext cx="2948322" cy="3811866"/>
          </a:xfrm>
        </p:spPr>
        <p:txBody>
          <a:bodyPr/>
          <a:lstStyle>
            <a:lvl1pPr marL="0" indent="0">
              <a:buNone/>
              <a:defRPr sz="1692">
                <a:solidFill>
                  <a:srgbClr val="002147"/>
                </a:solidFill>
              </a:defRPr>
            </a:lvl1pPr>
            <a:lvl2pPr marL="483626" indent="0">
              <a:buNone/>
              <a:defRPr sz="1481"/>
            </a:lvl2pPr>
            <a:lvl3pPr marL="967252" indent="0">
              <a:buNone/>
              <a:defRPr sz="1269"/>
            </a:lvl3pPr>
            <a:lvl4pPr marL="1450878" indent="0">
              <a:buNone/>
              <a:defRPr sz="1058"/>
            </a:lvl4pPr>
            <a:lvl5pPr marL="1934505" indent="0">
              <a:buNone/>
              <a:defRPr sz="1058"/>
            </a:lvl5pPr>
            <a:lvl6pPr marL="2418131" indent="0">
              <a:buNone/>
              <a:defRPr sz="1058"/>
            </a:lvl6pPr>
            <a:lvl7pPr marL="2901757" indent="0">
              <a:buNone/>
              <a:defRPr sz="1058"/>
            </a:lvl7pPr>
            <a:lvl8pPr marL="3385383" indent="0">
              <a:buNone/>
              <a:defRPr sz="1058"/>
            </a:lvl8pPr>
            <a:lvl9pPr marL="3869009" indent="0">
              <a:buNone/>
              <a:defRPr sz="1058"/>
            </a:lvl9pPr>
          </a:lstStyle>
          <a:p>
            <a:pPr lvl="0"/>
            <a:r>
              <a:rPr lang="en-US" dirty="0"/>
              <a:t>Click to edit Master text styles</a:t>
            </a:r>
          </a:p>
        </p:txBody>
      </p:sp>
    </p:spTree>
    <p:extLst>
      <p:ext uri="{BB962C8B-B14F-4D97-AF65-F5344CB8AC3E}">
        <p14:creationId xmlns:p14="http://schemas.microsoft.com/office/powerpoint/2010/main" val="3322939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4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78210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0912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2371" y="1121730"/>
            <a:ext cx="6859260" cy="849945"/>
          </a:xfrm>
        </p:spPr>
        <p:txBody>
          <a:bodyPr anchor="b">
            <a:normAutofit/>
          </a:bodyPr>
          <a:lstStyle>
            <a:lvl1pPr algn="l">
              <a:defRPr sz="4400"/>
            </a:lvl1pPr>
          </a:lstStyle>
          <a:p>
            <a:r>
              <a:rPr lang="en-US" dirty="0"/>
              <a:t>Click to edit Master title style</a:t>
            </a:r>
            <a:endParaRPr lang="en-GB" dirty="0"/>
          </a:p>
        </p:txBody>
      </p:sp>
      <p:sp>
        <p:nvSpPr>
          <p:cNvPr id="3" name="Subtitle 2"/>
          <p:cNvSpPr>
            <a:spLocks noGrp="1"/>
          </p:cNvSpPr>
          <p:nvPr>
            <p:ph type="subTitle" idx="1"/>
          </p:nvPr>
        </p:nvSpPr>
        <p:spPr>
          <a:xfrm>
            <a:off x="1142371" y="2143125"/>
            <a:ext cx="6859260" cy="4505632"/>
          </a:xfrm>
        </p:spPr>
        <p:txBody>
          <a:bodyPr/>
          <a:lstStyle>
            <a:lvl1pPr marL="0" indent="0" algn="l">
              <a:buNone/>
              <a:defRPr sz="2539">
                <a:solidFill>
                  <a:srgbClr val="002147"/>
                </a:solidFill>
              </a:defRPr>
            </a:lvl1pPr>
            <a:lvl2pPr marL="483626" indent="0" algn="ctr">
              <a:buNone/>
              <a:defRPr sz="2116"/>
            </a:lvl2pPr>
            <a:lvl3pPr marL="967252" indent="0" algn="ctr">
              <a:buNone/>
              <a:defRPr sz="1904"/>
            </a:lvl3pPr>
            <a:lvl4pPr marL="1450878" indent="0" algn="ctr">
              <a:buNone/>
              <a:defRPr sz="1692"/>
            </a:lvl4pPr>
            <a:lvl5pPr marL="1934505" indent="0" algn="ctr">
              <a:buNone/>
              <a:defRPr sz="1692"/>
            </a:lvl5pPr>
            <a:lvl6pPr marL="2418131" indent="0" algn="ctr">
              <a:buNone/>
              <a:defRPr sz="1692"/>
            </a:lvl6pPr>
            <a:lvl7pPr marL="2901757" indent="0" algn="ctr">
              <a:buNone/>
              <a:defRPr sz="1692"/>
            </a:lvl7pPr>
            <a:lvl8pPr marL="3385383" indent="0" algn="ctr">
              <a:buNone/>
              <a:defRPr sz="1692"/>
            </a:lvl8pPr>
            <a:lvl9pPr marL="3869009" indent="0" algn="ctr">
              <a:buNone/>
              <a:defRPr sz="1692"/>
            </a:lvl9pPr>
          </a:lstStyle>
          <a:p>
            <a:r>
              <a:rPr lang="en-US" dirty="0"/>
              <a:t>Click to edit Master subtitle style</a:t>
            </a:r>
            <a:endParaRPr lang="en-GB" dirty="0"/>
          </a:p>
        </p:txBody>
      </p:sp>
    </p:spTree>
    <p:extLst>
      <p:ext uri="{BB962C8B-B14F-4D97-AF65-F5344CB8AC3E}">
        <p14:creationId xmlns:p14="http://schemas.microsoft.com/office/powerpoint/2010/main" val="22847182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defRPr>
                <a:solidFill>
                  <a:srgbClr val="002147"/>
                </a:solidFill>
              </a:defRPr>
            </a:lvl1pPr>
            <a:lvl2pPr>
              <a:defRPr>
                <a:solidFill>
                  <a:srgbClr val="002147"/>
                </a:solidFill>
              </a:defRPr>
            </a:lvl2pPr>
            <a:lvl3pPr>
              <a:defRPr>
                <a:solidFill>
                  <a:srgbClr val="002147"/>
                </a:solidFill>
              </a:defRPr>
            </a:lvl3pPr>
            <a:lvl4pPr>
              <a:defRPr>
                <a:solidFill>
                  <a:srgbClr val="002147"/>
                </a:solidFill>
              </a:defRPr>
            </a:lvl4pPr>
            <a:lvl5pPr>
              <a:defRPr>
                <a:solidFill>
                  <a:srgbClr val="002147"/>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888571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265" y="1709464"/>
            <a:ext cx="7887392" cy="2853023"/>
          </a:xfrm>
        </p:spPr>
        <p:txBody>
          <a:bodyPr anchor="b"/>
          <a:lstStyle>
            <a:lvl1pPr>
              <a:defRPr sz="6347"/>
            </a:lvl1pPr>
          </a:lstStyle>
          <a:p>
            <a:r>
              <a:rPr lang="en-US"/>
              <a:t>Click to edit Master title style</a:t>
            </a:r>
            <a:endParaRPr lang="en-GB"/>
          </a:p>
        </p:txBody>
      </p:sp>
      <p:sp>
        <p:nvSpPr>
          <p:cNvPr id="3" name="Text Placeholder 2"/>
          <p:cNvSpPr>
            <a:spLocks noGrp="1"/>
          </p:cNvSpPr>
          <p:nvPr>
            <p:ph type="body" idx="1"/>
          </p:nvPr>
        </p:nvSpPr>
        <p:spPr>
          <a:xfrm>
            <a:off x="623265" y="4589354"/>
            <a:ext cx="7887392" cy="1499557"/>
          </a:xfrm>
        </p:spPr>
        <p:txBody>
          <a:bodyPr/>
          <a:lstStyle>
            <a:lvl1pPr marL="0" indent="0">
              <a:buNone/>
              <a:defRPr sz="2539">
                <a:solidFill>
                  <a:srgbClr val="002147"/>
                </a:solidFill>
              </a:defRPr>
            </a:lvl1pPr>
            <a:lvl2pPr marL="483626" indent="0">
              <a:buNone/>
              <a:defRPr sz="2116">
                <a:solidFill>
                  <a:schemeClr val="tx1">
                    <a:tint val="75000"/>
                  </a:schemeClr>
                </a:solidFill>
              </a:defRPr>
            </a:lvl2pPr>
            <a:lvl3pPr marL="967252" indent="0">
              <a:buNone/>
              <a:defRPr sz="1904">
                <a:solidFill>
                  <a:schemeClr val="tx1">
                    <a:tint val="75000"/>
                  </a:schemeClr>
                </a:solidFill>
              </a:defRPr>
            </a:lvl3pPr>
            <a:lvl4pPr marL="1450878" indent="0">
              <a:buNone/>
              <a:defRPr sz="1692">
                <a:solidFill>
                  <a:schemeClr val="tx1">
                    <a:tint val="75000"/>
                  </a:schemeClr>
                </a:solidFill>
              </a:defRPr>
            </a:lvl4pPr>
            <a:lvl5pPr marL="1934505" indent="0">
              <a:buNone/>
              <a:defRPr sz="1692">
                <a:solidFill>
                  <a:schemeClr val="tx1">
                    <a:tint val="75000"/>
                  </a:schemeClr>
                </a:solidFill>
              </a:defRPr>
            </a:lvl5pPr>
            <a:lvl6pPr marL="2418131" indent="0">
              <a:buNone/>
              <a:defRPr sz="1692">
                <a:solidFill>
                  <a:schemeClr val="tx1">
                    <a:tint val="75000"/>
                  </a:schemeClr>
                </a:solidFill>
              </a:defRPr>
            </a:lvl6pPr>
            <a:lvl7pPr marL="2901757" indent="0">
              <a:buNone/>
              <a:defRPr sz="1692">
                <a:solidFill>
                  <a:schemeClr val="tx1">
                    <a:tint val="75000"/>
                  </a:schemeClr>
                </a:solidFill>
              </a:defRPr>
            </a:lvl7pPr>
            <a:lvl8pPr marL="3385383" indent="0">
              <a:buNone/>
              <a:defRPr sz="1692">
                <a:solidFill>
                  <a:schemeClr val="tx1">
                    <a:tint val="75000"/>
                  </a:schemeClr>
                </a:solidFill>
              </a:defRPr>
            </a:lvl8pPr>
            <a:lvl9pPr marL="3869009" indent="0">
              <a:buNone/>
              <a:defRPr sz="1692">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0876637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628305" y="2600983"/>
            <a:ext cx="3862219" cy="4031520"/>
          </a:xfrm>
        </p:spPr>
        <p:txBody>
          <a:bodyPr/>
          <a:lstStyle>
            <a:lvl1pPr>
              <a:defRPr>
                <a:solidFill>
                  <a:srgbClr val="002147"/>
                </a:solidFill>
              </a:defRPr>
            </a:lvl1pPr>
            <a:lvl2pPr>
              <a:defRPr>
                <a:solidFill>
                  <a:srgbClr val="002147"/>
                </a:solidFill>
              </a:defRPr>
            </a:lvl2pPr>
            <a:lvl3pPr>
              <a:defRPr>
                <a:solidFill>
                  <a:srgbClr val="002147"/>
                </a:solidFill>
              </a:defRPr>
            </a:lvl3pPr>
            <a:lvl4pPr>
              <a:defRPr>
                <a:solidFill>
                  <a:srgbClr val="002147"/>
                </a:solidFill>
              </a:defRPr>
            </a:lvl4pPr>
            <a:lvl5pPr>
              <a:defRPr>
                <a:solidFill>
                  <a:srgbClr val="002147"/>
                </a:solidFill>
              </a:defRPr>
            </a:lvl5pPr>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4651799" y="2600982"/>
            <a:ext cx="3863898" cy="4031522"/>
          </a:xfrm>
        </p:spPr>
        <p:txBody>
          <a:bodyPr/>
          <a:lstStyle>
            <a:lvl1pPr>
              <a:defRPr>
                <a:solidFill>
                  <a:srgbClr val="002147"/>
                </a:solidFill>
              </a:defRPr>
            </a:lvl1pPr>
            <a:lvl2pPr>
              <a:defRPr>
                <a:solidFill>
                  <a:srgbClr val="002147"/>
                </a:solidFill>
              </a:defRPr>
            </a:lvl2pPr>
            <a:lvl3pPr>
              <a:defRPr>
                <a:solidFill>
                  <a:srgbClr val="002147"/>
                </a:solidFill>
              </a:defRPr>
            </a:lvl3pPr>
            <a:lvl4pPr>
              <a:defRPr>
                <a:solidFill>
                  <a:srgbClr val="002147"/>
                </a:solidFill>
              </a:defRPr>
            </a:lvl4pPr>
            <a:lvl5pPr>
              <a:defRPr>
                <a:solidFill>
                  <a:srgbClr val="002147"/>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7467533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714028" y="2546228"/>
            <a:ext cx="7887393" cy="1050588"/>
          </a:xfrm>
        </p:spPr>
        <p:txBody>
          <a:bodyPr/>
          <a:lstStyle/>
          <a:p>
            <a:r>
              <a:rPr lang="en-US"/>
              <a:t>Click to edit Master title style</a:t>
            </a:r>
            <a:endParaRPr lang="en-GB"/>
          </a:p>
        </p:txBody>
      </p:sp>
    </p:spTree>
    <p:extLst>
      <p:ext uri="{BB962C8B-B14F-4D97-AF65-F5344CB8AC3E}">
        <p14:creationId xmlns:p14="http://schemas.microsoft.com/office/powerpoint/2010/main" val="11622912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63780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8304" y="1130718"/>
            <a:ext cx="2948322" cy="1600312"/>
          </a:xfrm>
        </p:spPr>
        <p:txBody>
          <a:bodyPr anchor="b"/>
          <a:lstStyle>
            <a:lvl1pPr>
              <a:defRPr sz="3385"/>
            </a:lvl1pPr>
          </a:lstStyle>
          <a:p>
            <a:r>
              <a:rPr lang="en-US"/>
              <a:t>Click to edit Master title style</a:t>
            </a:r>
            <a:endParaRPr lang="en-GB" dirty="0"/>
          </a:p>
        </p:txBody>
      </p:sp>
      <p:sp>
        <p:nvSpPr>
          <p:cNvPr id="3" name="Content Placeholder 2"/>
          <p:cNvSpPr>
            <a:spLocks noGrp="1"/>
          </p:cNvSpPr>
          <p:nvPr>
            <p:ph idx="1"/>
          </p:nvPr>
        </p:nvSpPr>
        <p:spPr>
          <a:xfrm>
            <a:off x="3887417" y="1130718"/>
            <a:ext cx="4629959" cy="5355480"/>
          </a:xfrm>
        </p:spPr>
        <p:txBody>
          <a:bodyPr/>
          <a:lstStyle>
            <a:lvl1pPr>
              <a:defRPr sz="3385">
                <a:solidFill>
                  <a:srgbClr val="002147"/>
                </a:solidFill>
              </a:defRPr>
            </a:lvl1pPr>
            <a:lvl2pPr>
              <a:defRPr sz="2962">
                <a:solidFill>
                  <a:srgbClr val="002147"/>
                </a:solidFill>
              </a:defRPr>
            </a:lvl2pPr>
            <a:lvl3pPr>
              <a:defRPr sz="2539">
                <a:solidFill>
                  <a:srgbClr val="002147"/>
                </a:solidFill>
              </a:defRPr>
            </a:lvl3pPr>
            <a:lvl4pPr>
              <a:defRPr sz="2116">
                <a:solidFill>
                  <a:srgbClr val="002147"/>
                </a:solidFill>
              </a:defRPr>
            </a:lvl4pPr>
            <a:lvl5pPr>
              <a:defRPr sz="2116">
                <a:solidFill>
                  <a:srgbClr val="002147"/>
                </a:solidFill>
              </a:defRPr>
            </a:lvl5pPr>
            <a:lvl6pPr>
              <a:defRPr sz="2116"/>
            </a:lvl6pPr>
            <a:lvl7pPr>
              <a:defRPr sz="2116"/>
            </a:lvl7pPr>
            <a:lvl8pPr>
              <a:defRPr sz="2116"/>
            </a:lvl8pPr>
            <a:lvl9pPr>
              <a:defRPr sz="211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629984" y="2731031"/>
            <a:ext cx="2948322" cy="3755167"/>
          </a:xfrm>
        </p:spPr>
        <p:txBody>
          <a:bodyPr/>
          <a:lstStyle>
            <a:lvl1pPr marL="0" indent="0">
              <a:buNone/>
              <a:defRPr sz="1692">
                <a:solidFill>
                  <a:srgbClr val="002147"/>
                </a:solidFill>
              </a:defRPr>
            </a:lvl1pPr>
            <a:lvl2pPr marL="483626" indent="0">
              <a:buNone/>
              <a:defRPr sz="1481"/>
            </a:lvl2pPr>
            <a:lvl3pPr marL="967252" indent="0">
              <a:buNone/>
              <a:defRPr sz="1269"/>
            </a:lvl3pPr>
            <a:lvl4pPr marL="1450878" indent="0">
              <a:buNone/>
              <a:defRPr sz="1058"/>
            </a:lvl4pPr>
            <a:lvl5pPr marL="1934505" indent="0">
              <a:buNone/>
              <a:defRPr sz="1058"/>
            </a:lvl5pPr>
            <a:lvl6pPr marL="2418131" indent="0">
              <a:buNone/>
              <a:defRPr sz="1058"/>
            </a:lvl6pPr>
            <a:lvl7pPr marL="2901757" indent="0">
              <a:buNone/>
              <a:defRPr sz="1058"/>
            </a:lvl7pPr>
            <a:lvl8pPr marL="3385383" indent="0">
              <a:buNone/>
              <a:defRPr sz="1058"/>
            </a:lvl8pPr>
            <a:lvl9pPr marL="3869009" indent="0">
              <a:buNone/>
              <a:defRPr sz="1058"/>
            </a:lvl9pPr>
          </a:lstStyle>
          <a:p>
            <a:pPr lvl="0"/>
            <a:r>
              <a:rPr lang="en-US"/>
              <a:t>Click to edit Master text styles</a:t>
            </a:r>
          </a:p>
        </p:txBody>
      </p:sp>
    </p:spTree>
    <p:extLst>
      <p:ext uri="{BB962C8B-B14F-4D97-AF65-F5344CB8AC3E}">
        <p14:creationId xmlns:p14="http://schemas.microsoft.com/office/powerpoint/2010/main" val="23679089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984" y="987391"/>
            <a:ext cx="2948322" cy="1600312"/>
          </a:xfrm>
        </p:spPr>
        <p:txBody>
          <a:bodyPr anchor="b"/>
          <a:lstStyle>
            <a:lvl1pPr>
              <a:defRPr sz="3385"/>
            </a:lvl1pPr>
          </a:lstStyle>
          <a:p>
            <a:r>
              <a:rPr lang="en-US" dirty="0"/>
              <a:t>Click to edit Master title style</a:t>
            </a:r>
            <a:endParaRPr lang="en-GB" dirty="0"/>
          </a:p>
        </p:txBody>
      </p:sp>
      <p:sp>
        <p:nvSpPr>
          <p:cNvPr id="3" name="Picture Placeholder 2"/>
          <p:cNvSpPr>
            <a:spLocks noGrp="1"/>
          </p:cNvSpPr>
          <p:nvPr>
            <p:ph type="pic" idx="1"/>
          </p:nvPr>
        </p:nvSpPr>
        <p:spPr>
          <a:xfrm>
            <a:off x="3887417" y="987391"/>
            <a:ext cx="4629959" cy="5564298"/>
          </a:xfrm>
        </p:spPr>
        <p:txBody>
          <a:bodyPr/>
          <a:lstStyle>
            <a:lvl1pPr marL="0" indent="0">
              <a:buNone/>
              <a:defRPr sz="3385">
                <a:solidFill>
                  <a:srgbClr val="002147"/>
                </a:solidFill>
              </a:defRPr>
            </a:lvl1pPr>
            <a:lvl2pPr marL="483626" indent="0">
              <a:buNone/>
              <a:defRPr sz="2962"/>
            </a:lvl2pPr>
            <a:lvl3pPr marL="967252" indent="0">
              <a:buNone/>
              <a:defRPr sz="2539"/>
            </a:lvl3pPr>
            <a:lvl4pPr marL="1450878" indent="0">
              <a:buNone/>
              <a:defRPr sz="2116"/>
            </a:lvl4pPr>
            <a:lvl5pPr marL="1934505" indent="0">
              <a:buNone/>
              <a:defRPr sz="2116"/>
            </a:lvl5pPr>
            <a:lvl6pPr marL="2418131" indent="0">
              <a:buNone/>
              <a:defRPr sz="2116"/>
            </a:lvl6pPr>
            <a:lvl7pPr marL="2901757" indent="0">
              <a:buNone/>
              <a:defRPr sz="2116"/>
            </a:lvl7pPr>
            <a:lvl8pPr marL="3385383" indent="0">
              <a:buNone/>
              <a:defRPr sz="2116"/>
            </a:lvl8pPr>
            <a:lvl9pPr marL="3869009" indent="0">
              <a:buNone/>
              <a:defRPr sz="2116"/>
            </a:lvl9pPr>
          </a:lstStyle>
          <a:p>
            <a:r>
              <a:rPr lang="en-US" dirty="0"/>
              <a:t>Click icon to add picture</a:t>
            </a:r>
            <a:endParaRPr lang="en-GB" dirty="0"/>
          </a:p>
        </p:txBody>
      </p:sp>
      <p:sp>
        <p:nvSpPr>
          <p:cNvPr id="4" name="Text Placeholder 3"/>
          <p:cNvSpPr>
            <a:spLocks noGrp="1"/>
          </p:cNvSpPr>
          <p:nvPr>
            <p:ph type="body" sz="half" idx="2"/>
          </p:nvPr>
        </p:nvSpPr>
        <p:spPr>
          <a:xfrm>
            <a:off x="629984" y="2739823"/>
            <a:ext cx="2948322" cy="3811866"/>
          </a:xfrm>
        </p:spPr>
        <p:txBody>
          <a:bodyPr/>
          <a:lstStyle>
            <a:lvl1pPr marL="0" indent="0">
              <a:buNone/>
              <a:defRPr sz="1692">
                <a:solidFill>
                  <a:srgbClr val="002147"/>
                </a:solidFill>
              </a:defRPr>
            </a:lvl1pPr>
            <a:lvl2pPr marL="483626" indent="0">
              <a:buNone/>
              <a:defRPr sz="1481"/>
            </a:lvl2pPr>
            <a:lvl3pPr marL="967252" indent="0">
              <a:buNone/>
              <a:defRPr sz="1269"/>
            </a:lvl3pPr>
            <a:lvl4pPr marL="1450878" indent="0">
              <a:buNone/>
              <a:defRPr sz="1058"/>
            </a:lvl4pPr>
            <a:lvl5pPr marL="1934505" indent="0">
              <a:buNone/>
              <a:defRPr sz="1058"/>
            </a:lvl5pPr>
            <a:lvl6pPr marL="2418131" indent="0">
              <a:buNone/>
              <a:defRPr sz="1058"/>
            </a:lvl6pPr>
            <a:lvl7pPr marL="2901757" indent="0">
              <a:buNone/>
              <a:defRPr sz="1058"/>
            </a:lvl7pPr>
            <a:lvl8pPr marL="3385383" indent="0">
              <a:buNone/>
              <a:defRPr sz="1058"/>
            </a:lvl8pPr>
            <a:lvl9pPr marL="3869009" indent="0">
              <a:buNone/>
              <a:defRPr sz="1058"/>
            </a:lvl9pPr>
          </a:lstStyle>
          <a:p>
            <a:pPr lvl="0"/>
            <a:r>
              <a:rPr lang="en-US" dirty="0"/>
              <a:t>Click to edit Master text styles</a:t>
            </a:r>
          </a:p>
        </p:txBody>
      </p:sp>
    </p:spTree>
    <p:extLst>
      <p:ext uri="{BB962C8B-B14F-4D97-AF65-F5344CB8AC3E}">
        <p14:creationId xmlns:p14="http://schemas.microsoft.com/office/powerpoint/2010/main" val="5213776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2371" y="1121730"/>
            <a:ext cx="6859260" cy="849945"/>
          </a:xfrm>
        </p:spPr>
        <p:txBody>
          <a:bodyPr anchor="b">
            <a:normAutofit/>
          </a:bodyPr>
          <a:lstStyle>
            <a:lvl1pPr algn="l">
              <a:defRPr sz="4400"/>
            </a:lvl1pPr>
          </a:lstStyle>
          <a:p>
            <a:r>
              <a:rPr lang="en-US" dirty="0"/>
              <a:t>Click to edit Master title style</a:t>
            </a:r>
            <a:endParaRPr lang="en-GB" dirty="0"/>
          </a:p>
        </p:txBody>
      </p:sp>
      <p:sp>
        <p:nvSpPr>
          <p:cNvPr id="3" name="Subtitle 2"/>
          <p:cNvSpPr>
            <a:spLocks noGrp="1"/>
          </p:cNvSpPr>
          <p:nvPr>
            <p:ph type="subTitle" idx="1"/>
          </p:nvPr>
        </p:nvSpPr>
        <p:spPr>
          <a:xfrm>
            <a:off x="1142371" y="2143125"/>
            <a:ext cx="6859260" cy="4505632"/>
          </a:xfrm>
          <a:prstGeom prst="rect">
            <a:avLst/>
          </a:prstGeom>
        </p:spPr>
        <p:txBody>
          <a:bodyPr/>
          <a:lstStyle>
            <a:lvl1pPr marL="0" indent="0" algn="l">
              <a:buNone/>
              <a:defRPr sz="2539">
                <a:solidFill>
                  <a:srgbClr val="002147"/>
                </a:solidFill>
              </a:defRPr>
            </a:lvl1pPr>
            <a:lvl2pPr marL="483626" indent="0" algn="ctr">
              <a:buNone/>
              <a:defRPr sz="2116"/>
            </a:lvl2pPr>
            <a:lvl3pPr marL="967252" indent="0" algn="ctr">
              <a:buNone/>
              <a:defRPr sz="1904"/>
            </a:lvl3pPr>
            <a:lvl4pPr marL="1450878" indent="0" algn="ctr">
              <a:buNone/>
              <a:defRPr sz="1692"/>
            </a:lvl4pPr>
            <a:lvl5pPr marL="1934505" indent="0" algn="ctr">
              <a:buNone/>
              <a:defRPr sz="1692"/>
            </a:lvl5pPr>
            <a:lvl6pPr marL="2418131" indent="0" algn="ctr">
              <a:buNone/>
              <a:defRPr sz="1692"/>
            </a:lvl6pPr>
            <a:lvl7pPr marL="2901757" indent="0" algn="ctr">
              <a:buNone/>
              <a:defRPr sz="1692"/>
            </a:lvl7pPr>
            <a:lvl8pPr marL="3385383" indent="0" algn="ctr">
              <a:buNone/>
              <a:defRPr sz="1692"/>
            </a:lvl8pPr>
            <a:lvl9pPr marL="3869009" indent="0" algn="ctr">
              <a:buNone/>
              <a:defRPr sz="1692"/>
            </a:lvl9pPr>
          </a:lstStyle>
          <a:p>
            <a:r>
              <a:rPr lang="en-US" dirty="0"/>
              <a:t>Click to edit Master subtitle style</a:t>
            </a:r>
            <a:endParaRPr lang="en-GB" dirty="0"/>
          </a:p>
        </p:txBody>
      </p:sp>
    </p:spTree>
    <p:extLst>
      <p:ext uri="{BB962C8B-B14F-4D97-AF65-F5344CB8AC3E}">
        <p14:creationId xmlns:p14="http://schemas.microsoft.com/office/powerpoint/2010/main" val="14447971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28303" y="1981201"/>
            <a:ext cx="7887393" cy="4382908"/>
          </a:xfrm>
          <a:prstGeom prst="rect">
            <a:avLst/>
          </a:prstGeom>
        </p:spPr>
        <p:txBody>
          <a:bodyPr/>
          <a:lstStyle>
            <a:lvl1pPr>
              <a:defRPr>
                <a:solidFill>
                  <a:srgbClr val="002147"/>
                </a:solidFill>
              </a:defRPr>
            </a:lvl1pPr>
            <a:lvl2pPr>
              <a:defRPr>
                <a:solidFill>
                  <a:srgbClr val="002147"/>
                </a:solidFill>
              </a:defRPr>
            </a:lvl2pPr>
            <a:lvl3pPr>
              <a:defRPr>
                <a:solidFill>
                  <a:srgbClr val="002147"/>
                </a:solidFill>
              </a:defRPr>
            </a:lvl3pPr>
            <a:lvl4pPr>
              <a:defRPr>
                <a:solidFill>
                  <a:srgbClr val="002147"/>
                </a:solidFill>
              </a:defRPr>
            </a:lvl4pPr>
            <a:lvl5pPr>
              <a:defRPr>
                <a:solidFill>
                  <a:srgbClr val="002147"/>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6916581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265" y="1709464"/>
            <a:ext cx="7887392" cy="2853023"/>
          </a:xfrm>
        </p:spPr>
        <p:txBody>
          <a:bodyPr anchor="b"/>
          <a:lstStyle>
            <a:lvl1pPr>
              <a:defRPr sz="6347"/>
            </a:lvl1pPr>
          </a:lstStyle>
          <a:p>
            <a:r>
              <a:rPr lang="en-US"/>
              <a:t>Click to edit Master title style</a:t>
            </a:r>
            <a:endParaRPr lang="en-GB"/>
          </a:p>
        </p:txBody>
      </p:sp>
      <p:sp>
        <p:nvSpPr>
          <p:cNvPr id="3" name="Text Placeholder 2"/>
          <p:cNvSpPr>
            <a:spLocks noGrp="1"/>
          </p:cNvSpPr>
          <p:nvPr>
            <p:ph type="body" idx="1"/>
          </p:nvPr>
        </p:nvSpPr>
        <p:spPr>
          <a:xfrm>
            <a:off x="623265" y="4589354"/>
            <a:ext cx="7887392" cy="1499557"/>
          </a:xfrm>
          <a:prstGeom prst="rect">
            <a:avLst/>
          </a:prstGeom>
        </p:spPr>
        <p:txBody>
          <a:bodyPr/>
          <a:lstStyle>
            <a:lvl1pPr marL="0" indent="0">
              <a:buNone/>
              <a:defRPr sz="2539">
                <a:solidFill>
                  <a:srgbClr val="002147"/>
                </a:solidFill>
              </a:defRPr>
            </a:lvl1pPr>
            <a:lvl2pPr marL="483626" indent="0">
              <a:buNone/>
              <a:defRPr sz="2116">
                <a:solidFill>
                  <a:schemeClr val="tx1">
                    <a:tint val="75000"/>
                  </a:schemeClr>
                </a:solidFill>
              </a:defRPr>
            </a:lvl2pPr>
            <a:lvl3pPr marL="967252" indent="0">
              <a:buNone/>
              <a:defRPr sz="1904">
                <a:solidFill>
                  <a:schemeClr val="tx1">
                    <a:tint val="75000"/>
                  </a:schemeClr>
                </a:solidFill>
              </a:defRPr>
            </a:lvl3pPr>
            <a:lvl4pPr marL="1450878" indent="0">
              <a:buNone/>
              <a:defRPr sz="1692">
                <a:solidFill>
                  <a:schemeClr val="tx1">
                    <a:tint val="75000"/>
                  </a:schemeClr>
                </a:solidFill>
              </a:defRPr>
            </a:lvl4pPr>
            <a:lvl5pPr marL="1934505" indent="0">
              <a:buNone/>
              <a:defRPr sz="1692">
                <a:solidFill>
                  <a:schemeClr val="tx1">
                    <a:tint val="75000"/>
                  </a:schemeClr>
                </a:solidFill>
              </a:defRPr>
            </a:lvl5pPr>
            <a:lvl6pPr marL="2418131" indent="0">
              <a:buNone/>
              <a:defRPr sz="1692">
                <a:solidFill>
                  <a:schemeClr val="tx1">
                    <a:tint val="75000"/>
                  </a:schemeClr>
                </a:solidFill>
              </a:defRPr>
            </a:lvl6pPr>
            <a:lvl7pPr marL="2901757" indent="0">
              <a:buNone/>
              <a:defRPr sz="1692">
                <a:solidFill>
                  <a:schemeClr val="tx1">
                    <a:tint val="75000"/>
                  </a:schemeClr>
                </a:solidFill>
              </a:defRPr>
            </a:lvl7pPr>
            <a:lvl8pPr marL="3385383" indent="0">
              <a:buNone/>
              <a:defRPr sz="1692">
                <a:solidFill>
                  <a:schemeClr val="tx1">
                    <a:tint val="75000"/>
                  </a:schemeClr>
                </a:solidFill>
              </a:defRPr>
            </a:lvl8pPr>
            <a:lvl9pPr marL="3869009" indent="0">
              <a:buNone/>
              <a:defRPr sz="1692">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5520848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628305" y="2600983"/>
            <a:ext cx="3862219" cy="4031520"/>
          </a:xfrm>
          <a:prstGeom prst="rect">
            <a:avLst/>
          </a:prstGeom>
        </p:spPr>
        <p:txBody>
          <a:bodyPr/>
          <a:lstStyle>
            <a:lvl1pPr>
              <a:defRPr>
                <a:solidFill>
                  <a:srgbClr val="002147"/>
                </a:solidFill>
              </a:defRPr>
            </a:lvl1pPr>
            <a:lvl2pPr>
              <a:defRPr>
                <a:solidFill>
                  <a:srgbClr val="002147"/>
                </a:solidFill>
              </a:defRPr>
            </a:lvl2pPr>
            <a:lvl3pPr>
              <a:defRPr>
                <a:solidFill>
                  <a:srgbClr val="002147"/>
                </a:solidFill>
              </a:defRPr>
            </a:lvl3pPr>
            <a:lvl4pPr>
              <a:defRPr>
                <a:solidFill>
                  <a:srgbClr val="002147"/>
                </a:solidFill>
              </a:defRPr>
            </a:lvl4pPr>
            <a:lvl5pPr>
              <a:defRPr>
                <a:solidFill>
                  <a:srgbClr val="002147"/>
                </a:solidFill>
              </a:defRPr>
            </a:lvl5pPr>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4651799" y="2600982"/>
            <a:ext cx="3863898" cy="4031522"/>
          </a:xfrm>
          <a:prstGeom prst="rect">
            <a:avLst/>
          </a:prstGeom>
        </p:spPr>
        <p:txBody>
          <a:bodyPr/>
          <a:lstStyle>
            <a:lvl1pPr>
              <a:defRPr>
                <a:solidFill>
                  <a:srgbClr val="002147"/>
                </a:solidFill>
              </a:defRPr>
            </a:lvl1pPr>
            <a:lvl2pPr>
              <a:defRPr>
                <a:solidFill>
                  <a:srgbClr val="002147"/>
                </a:solidFill>
              </a:defRPr>
            </a:lvl2pPr>
            <a:lvl3pPr>
              <a:defRPr>
                <a:solidFill>
                  <a:srgbClr val="002147"/>
                </a:solidFill>
              </a:defRPr>
            </a:lvl3pPr>
            <a:lvl4pPr>
              <a:defRPr>
                <a:solidFill>
                  <a:srgbClr val="002147"/>
                </a:solidFill>
              </a:defRPr>
            </a:lvl4pPr>
            <a:lvl5pPr>
              <a:defRPr>
                <a:solidFill>
                  <a:srgbClr val="002147"/>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8132161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41270520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105011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8304" y="1130718"/>
            <a:ext cx="2948322" cy="1600312"/>
          </a:xfrm>
        </p:spPr>
        <p:txBody>
          <a:bodyPr anchor="b"/>
          <a:lstStyle>
            <a:lvl1pPr>
              <a:defRPr sz="3385"/>
            </a:lvl1pPr>
          </a:lstStyle>
          <a:p>
            <a:r>
              <a:rPr lang="en-US"/>
              <a:t>Click to edit Master title style</a:t>
            </a:r>
            <a:endParaRPr lang="en-GB" dirty="0"/>
          </a:p>
        </p:txBody>
      </p:sp>
      <p:sp>
        <p:nvSpPr>
          <p:cNvPr id="3" name="Content Placeholder 2"/>
          <p:cNvSpPr>
            <a:spLocks noGrp="1"/>
          </p:cNvSpPr>
          <p:nvPr>
            <p:ph idx="1"/>
          </p:nvPr>
        </p:nvSpPr>
        <p:spPr>
          <a:xfrm>
            <a:off x="3887417" y="1130718"/>
            <a:ext cx="4629959" cy="5355480"/>
          </a:xfrm>
          <a:prstGeom prst="rect">
            <a:avLst/>
          </a:prstGeom>
        </p:spPr>
        <p:txBody>
          <a:bodyPr/>
          <a:lstStyle>
            <a:lvl1pPr>
              <a:defRPr sz="3385">
                <a:solidFill>
                  <a:srgbClr val="002147"/>
                </a:solidFill>
              </a:defRPr>
            </a:lvl1pPr>
            <a:lvl2pPr>
              <a:defRPr sz="2962">
                <a:solidFill>
                  <a:srgbClr val="002147"/>
                </a:solidFill>
              </a:defRPr>
            </a:lvl2pPr>
            <a:lvl3pPr>
              <a:defRPr sz="2539">
                <a:solidFill>
                  <a:srgbClr val="002147"/>
                </a:solidFill>
              </a:defRPr>
            </a:lvl3pPr>
            <a:lvl4pPr>
              <a:defRPr sz="2116">
                <a:solidFill>
                  <a:srgbClr val="002147"/>
                </a:solidFill>
              </a:defRPr>
            </a:lvl4pPr>
            <a:lvl5pPr>
              <a:defRPr sz="2116">
                <a:solidFill>
                  <a:srgbClr val="002147"/>
                </a:solidFill>
              </a:defRPr>
            </a:lvl5pPr>
            <a:lvl6pPr>
              <a:defRPr sz="2116"/>
            </a:lvl6pPr>
            <a:lvl7pPr>
              <a:defRPr sz="2116"/>
            </a:lvl7pPr>
            <a:lvl8pPr>
              <a:defRPr sz="2116"/>
            </a:lvl8pPr>
            <a:lvl9pPr>
              <a:defRPr sz="211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629984" y="2731031"/>
            <a:ext cx="2948322" cy="3755167"/>
          </a:xfrm>
          <a:prstGeom prst="rect">
            <a:avLst/>
          </a:prstGeom>
        </p:spPr>
        <p:txBody>
          <a:bodyPr/>
          <a:lstStyle>
            <a:lvl1pPr marL="0" indent="0">
              <a:buNone/>
              <a:defRPr sz="1692">
                <a:solidFill>
                  <a:srgbClr val="002147"/>
                </a:solidFill>
              </a:defRPr>
            </a:lvl1pPr>
            <a:lvl2pPr marL="483626" indent="0">
              <a:buNone/>
              <a:defRPr sz="1481"/>
            </a:lvl2pPr>
            <a:lvl3pPr marL="967252" indent="0">
              <a:buNone/>
              <a:defRPr sz="1269"/>
            </a:lvl3pPr>
            <a:lvl4pPr marL="1450878" indent="0">
              <a:buNone/>
              <a:defRPr sz="1058"/>
            </a:lvl4pPr>
            <a:lvl5pPr marL="1934505" indent="0">
              <a:buNone/>
              <a:defRPr sz="1058"/>
            </a:lvl5pPr>
            <a:lvl6pPr marL="2418131" indent="0">
              <a:buNone/>
              <a:defRPr sz="1058"/>
            </a:lvl6pPr>
            <a:lvl7pPr marL="2901757" indent="0">
              <a:buNone/>
              <a:defRPr sz="1058"/>
            </a:lvl7pPr>
            <a:lvl8pPr marL="3385383" indent="0">
              <a:buNone/>
              <a:defRPr sz="1058"/>
            </a:lvl8pPr>
            <a:lvl9pPr marL="3869009" indent="0">
              <a:buNone/>
              <a:defRPr sz="1058"/>
            </a:lvl9pPr>
          </a:lstStyle>
          <a:p>
            <a:pPr lvl="0"/>
            <a:r>
              <a:rPr lang="en-US"/>
              <a:t>Click to edit Master text styles</a:t>
            </a:r>
          </a:p>
        </p:txBody>
      </p:sp>
    </p:spTree>
    <p:extLst>
      <p:ext uri="{BB962C8B-B14F-4D97-AF65-F5344CB8AC3E}">
        <p14:creationId xmlns:p14="http://schemas.microsoft.com/office/powerpoint/2010/main" val="30455629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984" y="987391"/>
            <a:ext cx="2948322" cy="1600312"/>
          </a:xfrm>
        </p:spPr>
        <p:txBody>
          <a:bodyPr anchor="b"/>
          <a:lstStyle>
            <a:lvl1pPr>
              <a:defRPr sz="3385"/>
            </a:lvl1pPr>
          </a:lstStyle>
          <a:p>
            <a:r>
              <a:rPr lang="en-US" dirty="0"/>
              <a:t>Click to edit Master title style</a:t>
            </a:r>
            <a:endParaRPr lang="en-GB" dirty="0"/>
          </a:p>
        </p:txBody>
      </p:sp>
      <p:sp>
        <p:nvSpPr>
          <p:cNvPr id="3" name="Picture Placeholder 2"/>
          <p:cNvSpPr>
            <a:spLocks noGrp="1"/>
          </p:cNvSpPr>
          <p:nvPr>
            <p:ph type="pic" idx="1"/>
          </p:nvPr>
        </p:nvSpPr>
        <p:spPr>
          <a:xfrm>
            <a:off x="3887417" y="987391"/>
            <a:ext cx="4629959" cy="5564298"/>
          </a:xfrm>
          <a:prstGeom prst="rect">
            <a:avLst/>
          </a:prstGeom>
        </p:spPr>
        <p:txBody>
          <a:bodyPr/>
          <a:lstStyle>
            <a:lvl1pPr marL="0" indent="0">
              <a:buNone/>
              <a:defRPr sz="3385">
                <a:solidFill>
                  <a:srgbClr val="002147"/>
                </a:solidFill>
              </a:defRPr>
            </a:lvl1pPr>
            <a:lvl2pPr marL="483626" indent="0">
              <a:buNone/>
              <a:defRPr sz="2962"/>
            </a:lvl2pPr>
            <a:lvl3pPr marL="967252" indent="0">
              <a:buNone/>
              <a:defRPr sz="2539"/>
            </a:lvl3pPr>
            <a:lvl4pPr marL="1450878" indent="0">
              <a:buNone/>
              <a:defRPr sz="2116"/>
            </a:lvl4pPr>
            <a:lvl5pPr marL="1934505" indent="0">
              <a:buNone/>
              <a:defRPr sz="2116"/>
            </a:lvl5pPr>
            <a:lvl6pPr marL="2418131" indent="0">
              <a:buNone/>
              <a:defRPr sz="2116"/>
            </a:lvl6pPr>
            <a:lvl7pPr marL="2901757" indent="0">
              <a:buNone/>
              <a:defRPr sz="2116"/>
            </a:lvl7pPr>
            <a:lvl8pPr marL="3385383" indent="0">
              <a:buNone/>
              <a:defRPr sz="2116"/>
            </a:lvl8pPr>
            <a:lvl9pPr marL="3869009" indent="0">
              <a:buNone/>
              <a:defRPr sz="2116"/>
            </a:lvl9pPr>
          </a:lstStyle>
          <a:p>
            <a:r>
              <a:rPr lang="en-US" dirty="0"/>
              <a:t>Click icon to add picture</a:t>
            </a:r>
            <a:endParaRPr lang="en-GB" dirty="0"/>
          </a:p>
        </p:txBody>
      </p:sp>
      <p:sp>
        <p:nvSpPr>
          <p:cNvPr id="4" name="Text Placeholder 3"/>
          <p:cNvSpPr>
            <a:spLocks noGrp="1"/>
          </p:cNvSpPr>
          <p:nvPr>
            <p:ph type="body" sz="half" idx="2"/>
          </p:nvPr>
        </p:nvSpPr>
        <p:spPr>
          <a:xfrm>
            <a:off x="629984" y="2739823"/>
            <a:ext cx="2948322" cy="3811866"/>
          </a:xfrm>
          <a:prstGeom prst="rect">
            <a:avLst/>
          </a:prstGeom>
        </p:spPr>
        <p:txBody>
          <a:bodyPr/>
          <a:lstStyle>
            <a:lvl1pPr marL="0" indent="0">
              <a:buNone/>
              <a:defRPr sz="1692">
                <a:solidFill>
                  <a:srgbClr val="002147"/>
                </a:solidFill>
              </a:defRPr>
            </a:lvl1pPr>
            <a:lvl2pPr marL="483626" indent="0">
              <a:buNone/>
              <a:defRPr sz="1481"/>
            </a:lvl2pPr>
            <a:lvl3pPr marL="967252" indent="0">
              <a:buNone/>
              <a:defRPr sz="1269"/>
            </a:lvl3pPr>
            <a:lvl4pPr marL="1450878" indent="0">
              <a:buNone/>
              <a:defRPr sz="1058"/>
            </a:lvl4pPr>
            <a:lvl5pPr marL="1934505" indent="0">
              <a:buNone/>
              <a:defRPr sz="1058"/>
            </a:lvl5pPr>
            <a:lvl6pPr marL="2418131" indent="0">
              <a:buNone/>
              <a:defRPr sz="1058"/>
            </a:lvl6pPr>
            <a:lvl7pPr marL="2901757" indent="0">
              <a:buNone/>
              <a:defRPr sz="1058"/>
            </a:lvl7pPr>
            <a:lvl8pPr marL="3385383" indent="0">
              <a:buNone/>
              <a:defRPr sz="1058"/>
            </a:lvl8pPr>
            <a:lvl9pPr marL="3869009" indent="0">
              <a:buNone/>
              <a:defRPr sz="1058"/>
            </a:lvl9pPr>
          </a:lstStyle>
          <a:p>
            <a:pPr lvl="0"/>
            <a:r>
              <a:rPr lang="en-US" dirty="0"/>
              <a:t>Click to edit Master text styles</a:t>
            </a:r>
          </a:p>
        </p:txBody>
      </p:sp>
    </p:spTree>
    <p:extLst>
      <p:ext uri="{BB962C8B-B14F-4D97-AF65-F5344CB8AC3E}">
        <p14:creationId xmlns:p14="http://schemas.microsoft.com/office/powerpoint/2010/main" val="15180811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2371" y="1121730"/>
            <a:ext cx="6859260" cy="849945"/>
          </a:xfrm>
        </p:spPr>
        <p:txBody>
          <a:bodyPr anchor="b">
            <a:normAutofit/>
          </a:bodyPr>
          <a:lstStyle>
            <a:lvl1pPr algn="l">
              <a:defRPr sz="4400"/>
            </a:lvl1pPr>
          </a:lstStyle>
          <a:p>
            <a:r>
              <a:rPr lang="en-US" dirty="0"/>
              <a:t>Click to edit Master title style</a:t>
            </a:r>
            <a:endParaRPr lang="en-GB" dirty="0"/>
          </a:p>
        </p:txBody>
      </p:sp>
      <p:sp>
        <p:nvSpPr>
          <p:cNvPr id="3" name="Subtitle 2"/>
          <p:cNvSpPr>
            <a:spLocks noGrp="1"/>
          </p:cNvSpPr>
          <p:nvPr>
            <p:ph type="subTitle" idx="1"/>
          </p:nvPr>
        </p:nvSpPr>
        <p:spPr>
          <a:xfrm>
            <a:off x="1142371" y="2143125"/>
            <a:ext cx="6859260" cy="4505632"/>
          </a:xfrm>
          <a:prstGeom prst="rect">
            <a:avLst/>
          </a:prstGeom>
        </p:spPr>
        <p:txBody>
          <a:bodyPr/>
          <a:lstStyle>
            <a:lvl1pPr marL="0" indent="0" algn="l">
              <a:buNone/>
              <a:defRPr sz="2539">
                <a:solidFill>
                  <a:srgbClr val="002147"/>
                </a:solidFill>
              </a:defRPr>
            </a:lvl1pPr>
            <a:lvl2pPr marL="483626" indent="0" algn="ctr">
              <a:buNone/>
              <a:defRPr sz="2116"/>
            </a:lvl2pPr>
            <a:lvl3pPr marL="967252" indent="0" algn="ctr">
              <a:buNone/>
              <a:defRPr sz="1904"/>
            </a:lvl3pPr>
            <a:lvl4pPr marL="1450878" indent="0" algn="ctr">
              <a:buNone/>
              <a:defRPr sz="1692"/>
            </a:lvl4pPr>
            <a:lvl5pPr marL="1934505" indent="0" algn="ctr">
              <a:buNone/>
              <a:defRPr sz="1692"/>
            </a:lvl5pPr>
            <a:lvl6pPr marL="2418131" indent="0" algn="ctr">
              <a:buNone/>
              <a:defRPr sz="1692"/>
            </a:lvl6pPr>
            <a:lvl7pPr marL="2901757" indent="0" algn="ctr">
              <a:buNone/>
              <a:defRPr sz="1692"/>
            </a:lvl7pPr>
            <a:lvl8pPr marL="3385383" indent="0" algn="ctr">
              <a:buNone/>
              <a:defRPr sz="1692"/>
            </a:lvl8pPr>
            <a:lvl9pPr marL="3869009" indent="0" algn="ctr">
              <a:buNone/>
              <a:defRPr sz="1692"/>
            </a:lvl9pPr>
          </a:lstStyle>
          <a:p>
            <a:r>
              <a:rPr lang="en-US" dirty="0"/>
              <a:t>Click to edit Master subtitle style</a:t>
            </a:r>
            <a:endParaRPr lang="en-GB" dirty="0"/>
          </a:p>
        </p:txBody>
      </p:sp>
    </p:spTree>
    <p:extLst>
      <p:ext uri="{BB962C8B-B14F-4D97-AF65-F5344CB8AC3E}">
        <p14:creationId xmlns:p14="http://schemas.microsoft.com/office/powerpoint/2010/main" val="315396916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28303" y="1981201"/>
            <a:ext cx="7887393" cy="4382908"/>
          </a:xfrm>
          <a:prstGeom prst="rect">
            <a:avLst/>
          </a:prstGeom>
        </p:spPr>
        <p:txBody>
          <a:bodyPr/>
          <a:lstStyle>
            <a:lvl1pPr>
              <a:defRPr>
                <a:solidFill>
                  <a:srgbClr val="002147"/>
                </a:solidFill>
              </a:defRPr>
            </a:lvl1pPr>
            <a:lvl2pPr>
              <a:defRPr>
                <a:solidFill>
                  <a:srgbClr val="002147"/>
                </a:solidFill>
              </a:defRPr>
            </a:lvl2pPr>
            <a:lvl3pPr>
              <a:defRPr>
                <a:solidFill>
                  <a:srgbClr val="002147"/>
                </a:solidFill>
              </a:defRPr>
            </a:lvl3pPr>
            <a:lvl4pPr>
              <a:defRPr>
                <a:solidFill>
                  <a:srgbClr val="002147"/>
                </a:solidFill>
              </a:defRPr>
            </a:lvl4pPr>
            <a:lvl5pPr>
              <a:defRPr>
                <a:solidFill>
                  <a:srgbClr val="002147"/>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001458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265" y="1709464"/>
            <a:ext cx="7887392" cy="2853023"/>
          </a:xfrm>
        </p:spPr>
        <p:txBody>
          <a:bodyPr anchor="b"/>
          <a:lstStyle>
            <a:lvl1pPr>
              <a:defRPr sz="6347"/>
            </a:lvl1pPr>
          </a:lstStyle>
          <a:p>
            <a:r>
              <a:rPr lang="en-US"/>
              <a:t>Click to edit Master title style</a:t>
            </a:r>
            <a:endParaRPr lang="en-GB"/>
          </a:p>
        </p:txBody>
      </p:sp>
      <p:sp>
        <p:nvSpPr>
          <p:cNvPr id="3" name="Text Placeholder 2"/>
          <p:cNvSpPr>
            <a:spLocks noGrp="1"/>
          </p:cNvSpPr>
          <p:nvPr>
            <p:ph type="body" idx="1"/>
          </p:nvPr>
        </p:nvSpPr>
        <p:spPr>
          <a:xfrm>
            <a:off x="623265" y="4589354"/>
            <a:ext cx="7887392" cy="1499557"/>
          </a:xfrm>
          <a:prstGeom prst="rect">
            <a:avLst/>
          </a:prstGeom>
        </p:spPr>
        <p:txBody>
          <a:bodyPr/>
          <a:lstStyle>
            <a:lvl1pPr marL="0" indent="0">
              <a:buNone/>
              <a:defRPr sz="2539">
                <a:solidFill>
                  <a:srgbClr val="002147"/>
                </a:solidFill>
              </a:defRPr>
            </a:lvl1pPr>
            <a:lvl2pPr marL="483626" indent="0">
              <a:buNone/>
              <a:defRPr sz="2116">
                <a:solidFill>
                  <a:schemeClr val="tx1">
                    <a:tint val="75000"/>
                  </a:schemeClr>
                </a:solidFill>
              </a:defRPr>
            </a:lvl2pPr>
            <a:lvl3pPr marL="967252" indent="0">
              <a:buNone/>
              <a:defRPr sz="1904">
                <a:solidFill>
                  <a:schemeClr val="tx1">
                    <a:tint val="75000"/>
                  </a:schemeClr>
                </a:solidFill>
              </a:defRPr>
            </a:lvl3pPr>
            <a:lvl4pPr marL="1450878" indent="0">
              <a:buNone/>
              <a:defRPr sz="1692">
                <a:solidFill>
                  <a:schemeClr val="tx1">
                    <a:tint val="75000"/>
                  </a:schemeClr>
                </a:solidFill>
              </a:defRPr>
            </a:lvl4pPr>
            <a:lvl5pPr marL="1934505" indent="0">
              <a:buNone/>
              <a:defRPr sz="1692">
                <a:solidFill>
                  <a:schemeClr val="tx1">
                    <a:tint val="75000"/>
                  </a:schemeClr>
                </a:solidFill>
              </a:defRPr>
            </a:lvl5pPr>
            <a:lvl6pPr marL="2418131" indent="0">
              <a:buNone/>
              <a:defRPr sz="1692">
                <a:solidFill>
                  <a:schemeClr val="tx1">
                    <a:tint val="75000"/>
                  </a:schemeClr>
                </a:solidFill>
              </a:defRPr>
            </a:lvl6pPr>
            <a:lvl7pPr marL="2901757" indent="0">
              <a:buNone/>
              <a:defRPr sz="1692">
                <a:solidFill>
                  <a:schemeClr val="tx1">
                    <a:tint val="75000"/>
                  </a:schemeClr>
                </a:solidFill>
              </a:defRPr>
            </a:lvl7pPr>
            <a:lvl8pPr marL="3385383" indent="0">
              <a:buNone/>
              <a:defRPr sz="1692">
                <a:solidFill>
                  <a:schemeClr val="tx1">
                    <a:tint val="75000"/>
                  </a:schemeClr>
                </a:solidFill>
              </a:defRPr>
            </a:lvl8pPr>
            <a:lvl9pPr marL="3869009" indent="0">
              <a:buNone/>
              <a:defRPr sz="1692">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82278932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628305" y="2600983"/>
            <a:ext cx="3862219" cy="4031520"/>
          </a:xfrm>
          <a:prstGeom prst="rect">
            <a:avLst/>
          </a:prstGeom>
        </p:spPr>
        <p:txBody>
          <a:bodyPr/>
          <a:lstStyle>
            <a:lvl1pPr>
              <a:defRPr>
                <a:solidFill>
                  <a:srgbClr val="002147"/>
                </a:solidFill>
              </a:defRPr>
            </a:lvl1pPr>
            <a:lvl2pPr>
              <a:defRPr>
                <a:solidFill>
                  <a:srgbClr val="002147"/>
                </a:solidFill>
              </a:defRPr>
            </a:lvl2pPr>
            <a:lvl3pPr>
              <a:defRPr>
                <a:solidFill>
                  <a:srgbClr val="002147"/>
                </a:solidFill>
              </a:defRPr>
            </a:lvl3pPr>
            <a:lvl4pPr>
              <a:defRPr>
                <a:solidFill>
                  <a:srgbClr val="002147"/>
                </a:solidFill>
              </a:defRPr>
            </a:lvl4pPr>
            <a:lvl5pPr>
              <a:defRPr>
                <a:solidFill>
                  <a:srgbClr val="002147"/>
                </a:solidFill>
              </a:defRPr>
            </a:lvl5pPr>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4651799" y="2600982"/>
            <a:ext cx="3863898" cy="4031522"/>
          </a:xfrm>
          <a:prstGeom prst="rect">
            <a:avLst/>
          </a:prstGeom>
        </p:spPr>
        <p:txBody>
          <a:bodyPr/>
          <a:lstStyle>
            <a:lvl1pPr>
              <a:defRPr>
                <a:solidFill>
                  <a:srgbClr val="002147"/>
                </a:solidFill>
              </a:defRPr>
            </a:lvl1pPr>
            <a:lvl2pPr>
              <a:defRPr>
                <a:solidFill>
                  <a:srgbClr val="002147"/>
                </a:solidFill>
              </a:defRPr>
            </a:lvl2pPr>
            <a:lvl3pPr>
              <a:defRPr>
                <a:solidFill>
                  <a:srgbClr val="002147"/>
                </a:solidFill>
              </a:defRPr>
            </a:lvl3pPr>
            <a:lvl4pPr>
              <a:defRPr>
                <a:solidFill>
                  <a:srgbClr val="002147"/>
                </a:solidFill>
              </a:defRPr>
            </a:lvl4pPr>
            <a:lvl5pPr>
              <a:defRPr>
                <a:solidFill>
                  <a:srgbClr val="002147"/>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914668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4919851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735578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8304" y="1130718"/>
            <a:ext cx="2948322" cy="1600312"/>
          </a:xfrm>
        </p:spPr>
        <p:txBody>
          <a:bodyPr anchor="b"/>
          <a:lstStyle>
            <a:lvl1pPr>
              <a:defRPr sz="3385"/>
            </a:lvl1pPr>
          </a:lstStyle>
          <a:p>
            <a:r>
              <a:rPr lang="en-US"/>
              <a:t>Click to edit Master title style</a:t>
            </a:r>
            <a:endParaRPr lang="en-GB" dirty="0"/>
          </a:p>
        </p:txBody>
      </p:sp>
      <p:sp>
        <p:nvSpPr>
          <p:cNvPr id="3" name="Content Placeholder 2"/>
          <p:cNvSpPr>
            <a:spLocks noGrp="1"/>
          </p:cNvSpPr>
          <p:nvPr>
            <p:ph idx="1"/>
          </p:nvPr>
        </p:nvSpPr>
        <p:spPr>
          <a:xfrm>
            <a:off x="3887417" y="1130718"/>
            <a:ext cx="4629959" cy="5355480"/>
          </a:xfrm>
          <a:prstGeom prst="rect">
            <a:avLst/>
          </a:prstGeom>
        </p:spPr>
        <p:txBody>
          <a:bodyPr/>
          <a:lstStyle>
            <a:lvl1pPr>
              <a:defRPr sz="3385">
                <a:solidFill>
                  <a:srgbClr val="002147"/>
                </a:solidFill>
              </a:defRPr>
            </a:lvl1pPr>
            <a:lvl2pPr>
              <a:defRPr sz="2962">
                <a:solidFill>
                  <a:srgbClr val="002147"/>
                </a:solidFill>
              </a:defRPr>
            </a:lvl2pPr>
            <a:lvl3pPr>
              <a:defRPr sz="2539">
                <a:solidFill>
                  <a:srgbClr val="002147"/>
                </a:solidFill>
              </a:defRPr>
            </a:lvl3pPr>
            <a:lvl4pPr>
              <a:defRPr sz="2116">
                <a:solidFill>
                  <a:srgbClr val="002147"/>
                </a:solidFill>
              </a:defRPr>
            </a:lvl4pPr>
            <a:lvl5pPr>
              <a:defRPr sz="2116">
                <a:solidFill>
                  <a:srgbClr val="002147"/>
                </a:solidFill>
              </a:defRPr>
            </a:lvl5pPr>
            <a:lvl6pPr>
              <a:defRPr sz="2116"/>
            </a:lvl6pPr>
            <a:lvl7pPr>
              <a:defRPr sz="2116"/>
            </a:lvl7pPr>
            <a:lvl8pPr>
              <a:defRPr sz="2116"/>
            </a:lvl8pPr>
            <a:lvl9pPr>
              <a:defRPr sz="211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629984" y="2731031"/>
            <a:ext cx="2948322" cy="3755167"/>
          </a:xfrm>
          <a:prstGeom prst="rect">
            <a:avLst/>
          </a:prstGeom>
        </p:spPr>
        <p:txBody>
          <a:bodyPr/>
          <a:lstStyle>
            <a:lvl1pPr marL="0" indent="0">
              <a:buNone/>
              <a:defRPr sz="1692">
                <a:solidFill>
                  <a:srgbClr val="002147"/>
                </a:solidFill>
              </a:defRPr>
            </a:lvl1pPr>
            <a:lvl2pPr marL="483626" indent="0">
              <a:buNone/>
              <a:defRPr sz="1481"/>
            </a:lvl2pPr>
            <a:lvl3pPr marL="967252" indent="0">
              <a:buNone/>
              <a:defRPr sz="1269"/>
            </a:lvl3pPr>
            <a:lvl4pPr marL="1450878" indent="0">
              <a:buNone/>
              <a:defRPr sz="1058"/>
            </a:lvl4pPr>
            <a:lvl5pPr marL="1934505" indent="0">
              <a:buNone/>
              <a:defRPr sz="1058"/>
            </a:lvl5pPr>
            <a:lvl6pPr marL="2418131" indent="0">
              <a:buNone/>
              <a:defRPr sz="1058"/>
            </a:lvl6pPr>
            <a:lvl7pPr marL="2901757" indent="0">
              <a:buNone/>
              <a:defRPr sz="1058"/>
            </a:lvl7pPr>
            <a:lvl8pPr marL="3385383" indent="0">
              <a:buNone/>
              <a:defRPr sz="1058"/>
            </a:lvl8pPr>
            <a:lvl9pPr marL="3869009" indent="0">
              <a:buNone/>
              <a:defRPr sz="1058"/>
            </a:lvl9pPr>
          </a:lstStyle>
          <a:p>
            <a:pPr lvl="0"/>
            <a:r>
              <a:rPr lang="en-US"/>
              <a:t>Click to edit Master text styles</a:t>
            </a:r>
          </a:p>
        </p:txBody>
      </p:sp>
    </p:spTree>
    <p:extLst>
      <p:ext uri="{BB962C8B-B14F-4D97-AF65-F5344CB8AC3E}">
        <p14:creationId xmlns:p14="http://schemas.microsoft.com/office/powerpoint/2010/main" val="397782806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984" y="987391"/>
            <a:ext cx="2948322" cy="1600312"/>
          </a:xfrm>
        </p:spPr>
        <p:txBody>
          <a:bodyPr anchor="b"/>
          <a:lstStyle>
            <a:lvl1pPr>
              <a:defRPr sz="3385"/>
            </a:lvl1pPr>
          </a:lstStyle>
          <a:p>
            <a:r>
              <a:rPr lang="en-US" dirty="0"/>
              <a:t>Click to edit Master title style</a:t>
            </a:r>
            <a:endParaRPr lang="en-GB" dirty="0"/>
          </a:p>
        </p:txBody>
      </p:sp>
      <p:sp>
        <p:nvSpPr>
          <p:cNvPr id="3" name="Picture Placeholder 2"/>
          <p:cNvSpPr>
            <a:spLocks noGrp="1"/>
          </p:cNvSpPr>
          <p:nvPr>
            <p:ph type="pic" idx="1"/>
          </p:nvPr>
        </p:nvSpPr>
        <p:spPr>
          <a:xfrm>
            <a:off x="3887417" y="987391"/>
            <a:ext cx="4629959" cy="5564298"/>
          </a:xfrm>
          <a:prstGeom prst="rect">
            <a:avLst/>
          </a:prstGeom>
        </p:spPr>
        <p:txBody>
          <a:bodyPr/>
          <a:lstStyle>
            <a:lvl1pPr marL="0" indent="0">
              <a:buNone/>
              <a:defRPr sz="3385">
                <a:solidFill>
                  <a:srgbClr val="002147"/>
                </a:solidFill>
              </a:defRPr>
            </a:lvl1pPr>
            <a:lvl2pPr marL="483626" indent="0">
              <a:buNone/>
              <a:defRPr sz="2962"/>
            </a:lvl2pPr>
            <a:lvl3pPr marL="967252" indent="0">
              <a:buNone/>
              <a:defRPr sz="2539"/>
            </a:lvl3pPr>
            <a:lvl4pPr marL="1450878" indent="0">
              <a:buNone/>
              <a:defRPr sz="2116"/>
            </a:lvl4pPr>
            <a:lvl5pPr marL="1934505" indent="0">
              <a:buNone/>
              <a:defRPr sz="2116"/>
            </a:lvl5pPr>
            <a:lvl6pPr marL="2418131" indent="0">
              <a:buNone/>
              <a:defRPr sz="2116"/>
            </a:lvl6pPr>
            <a:lvl7pPr marL="2901757" indent="0">
              <a:buNone/>
              <a:defRPr sz="2116"/>
            </a:lvl7pPr>
            <a:lvl8pPr marL="3385383" indent="0">
              <a:buNone/>
              <a:defRPr sz="2116"/>
            </a:lvl8pPr>
            <a:lvl9pPr marL="3869009" indent="0">
              <a:buNone/>
              <a:defRPr sz="2116"/>
            </a:lvl9pPr>
          </a:lstStyle>
          <a:p>
            <a:r>
              <a:rPr lang="en-US" dirty="0"/>
              <a:t>Click icon to add picture</a:t>
            </a:r>
            <a:endParaRPr lang="en-GB" dirty="0"/>
          </a:p>
        </p:txBody>
      </p:sp>
      <p:sp>
        <p:nvSpPr>
          <p:cNvPr id="4" name="Text Placeholder 3"/>
          <p:cNvSpPr>
            <a:spLocks noGrp="1"/>
          </p:cNvSpPr>
          <p:nvPr>
            <p:ph type="body" sz="half" idx="2"/>
          </p:nvPr>
        </p:nvSpPr>
        <p:spPr>
          <a:xfrm>
            <a:off x="629984" y="2739823"/>
            <a:ext cx="2948322" cy="3811866"/>
          </a:xfrm>
          <a:prstGeom prst="rect">
            <a:avLst/>
          </a:prstGeom>
        </p:spPr>
        <p:txBody>
          <a:bodyPr/>
          <a:lstStyle>
            <a:lvl1pPr marL="0" indent="0">
              <a:buNone/>
              <a:defRPr sz="1692">
                <a:solidFill>
                  <a:srgbClr val="002147"/>
                </a:solidFill>
              </a:defRPr>
            </a:lvl1pPr>
            <a:lvl2pPr marL="483626" indent="0">
              <a:buNone/>
              <a:defRPr sz="1481"/>
            </a:lvl2pPr>
            <a:lvl3pPr marL="967252" indent="0">
              <a:buNone/>
              <a:defRPr sz="1269"/>
            </a:lvl3pPr>
            <a:lvl4pPr marL="1450878" indent="0">
              <a:buNone/>
              <a:defRPr sz="1058"/>
            </a:lvl4pPr>
            <a:lvl5pPr marL="1934505" indent="0">
              <a:buNone/>
              <a:defRPr sz="1058"/>
            </a:lvl5pPr>
            <a:lvl6pPr marL="2418131" indent="0">
              <a:buNone/>
              <a:defRPr sz="1058"/>
            </a:lvl6pPr>
            <a:lvl7pPr marL="2901757" indent="0">
              <a:buNone/>
              <a:defRPr sz="1058"/>
            </a:lvl7pPr>
            <a:lvl8pPr marL="3385383" indent="0">
              <a:buNone/>
              <a:defRPr sz="1058"/>
            </a:lvl8pPr>
            <a:lvl9pPr marL="3869009" indent="0">
              <a:buNone/>
              <a:defRPr sz="1058"/>
            </a:lvl9pPr>
          </a:lstStyle>
          <a:p>
            <a:pPr lvl="0"/>
            <a:r>
              <a:rPr lang="en-US" dirty="0"/>
              <a:t>Click to edit Master text styles</a:t>
            </a:r>
          </a:p>
        </p:txBody>
      </p:sp>
    </p:spTree>
    <p:extLst>
      <p:ext uri="{BB962C8B-B14F-4D97-AF65-F5344CB8AC3E}">
        <p14:creationId xmlns:p14="http://schemas.microsoft.com/office/powerpoint/2010/main" val="155122045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2371" y="1121730"/>
            <a:ext cx="6859260" cy="849945"/>
          </a:xfrm>
        </p:spPr>
        <p:txBody>
          <a:bodyPr anchor="b">
            <a:normAutofit/>
          </a:bodyPr>
          <a:lstStyle>
            <a:lvl1pPr algn="l">
              <a:defRPr sz="4400"/>
            </a:lvl1pPr>
          </a:lstStyle>
          <a:p>
            <a:r>
              <a:rPr lang="en-US" dirty="0"/>
              <a:t>Click to edit Master title style</a:t>
            </a:r>
            <a:endParaRPr lang="en-GB" dirty="0"/>
          </a:p>
        </p:txBody>
      </p:sp>
      <p:sp>
        <p:nvSpPr>
          <p:cNvPr id="3" name="Subtitle 2"/>
          <p:cNvSpPr>
            <a:spLocks noGrp="1"/>
          </p:cNvSpPr>
          <p:nvPr>
            <p:ph type="subTitle" idx="1"/>
          </p:nvPr>
        </p:nvSpPr>
        <p:spPr>
          <a:xfrm>
            <a:off x="1142371" y="2143125"/>
            <a:ext cx="6859260" cy="4505632"/>
          </a:xfrm>
          <a:prstGeom prst="rect">
            <a:avLst/>
          </a:prstGeom>
        </p:spPr>
        <p:txBody>
          <a:bodyPr/>
          <a:lstStyle>
            <a:lvl1pPr marL="0" indent="0" algn="l">
              <a:buNone/>
              <a:defRPr sz="2539">
                <a:solidFill>
                  <a:srgbClr val="002147"/>
                </a:solidFill>
              </a:defRPr>
            </a:lvl1pPr>
            <a:lvl2pPr marL="483626" indent="0" algn="ctr">
              <a:buNone/>
              <a:defRPr sz="2116"/>
            </a:lvl2pPr>
            <a:lvl3pPr marL="967252" indent="0" algn="ctr">
              <a:buNone/>
              <a:defRPr sz="1904"/>
            </a:lvl3pPr>
            <a:lvl4pPr marL="1450878" indent="0" algn="ctr">
              <a:buNone/>
              <a:defRPr sz="1692"/>
            </a:lvl4pPr>
            <a:lvl5pPr marL="1934505" indent="0" algn="ctr">
              <a:buNone/>
              <a:defRPr sz="1692"/>
            </a:lvl5pPr>
            <a:lvl6pPr marL="2418131" indent="0" algn="ctr">
              <a:buNone/>
              <a:defRPr sz="1692"/>
            </a:lvl6pPr>
            <a:lvl7pPr marL="2901757" indent="0" algn="ctr">
              <a:buNone/>
              <a:defRPr sz="1692"/>
            </a:lvl7pPr>
            <a:lvl8pPr marL="3385383" indent="0" algn="ctr">
              <a:buNone/>
              <a:defRPr sz="1692"/>
            </a:lvl8pPr>
            <a:lvl9pPr marL="3869009" indent="0" algn="ctr">
              <a:buNone/>
              <a:defRPr sz="1692"/>
            </a:lvl9pPr>
          </a:lstStyle>
          <a:p>
            <a:r>
              <a:rPr lang="en-US" dirty="0"/>
              <a:t>Click to edit Master subtitle style</a:t>
            </a:r>
            <a:endParaRPr lang="en-GB" dirty="0"/>
          </a:p>
        </p:txBody>
      </p:sp>
    </p:spTree>
    <p:extLst>
      <p:ext uri="{BB962C8B-B14F-4D97-AF65-F5344CB8AC3E}">
        <p14:creationId xmlns:p14="http://schemas.microsoft.com/office/powerpoint/2010/main" val="37170913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28303" y="1981201"/>
            <a:ext cx="7887393" cy="4382908"/>
          </a:xfrm>
          <a:prstGeom prst="rect">
            <a:avLst/>
          </a:prstGeom>
        </p:spPr>
        <p:txBody>
          <a:bodyPr/>
          <a:lstStyle>
            <a:lvl1pPr>
              <a:defRPr>
                <a:solidFill>
                  <a:srgbClr val="002147"/>
                </a:solidFill>
              </a:defRPr>
            </a:lvl1pPr>
            <a:lvl2pPr>
              <a:defRPr>
                <a:solidFill>
                  <a:srgbClr val="002147"/>
                </a:solidFill>
              </a:defRPr>
            </a:lvl2pPr>
            <a:lvl3pPr>
              <a:defRPr>
                <a:solidFill>
                  <a:srgbClr val="002147"/>
                </a:solidFill>
              </a:defRPr>
            </a:lvl3pPr>
            <a:lvl4pPr>
              <a:defRPr>
                <a:solidFill>
                  <a:srgbClr val="002147"/>
                </a:solidFill>
              </a:defRPr>
            </a:lvl4pPr>
            <a:lvl5pPr>
              <a:defRPr>
                <a:solidFill>
                  <a:srgbClr val="002147"/>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15381132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265" y="1709464"/>
            <a:ext cx="7887392" cy="2853023"/>
          </a:xfrm>
        </p:spPr>
        <p:txBody>
          <a:bodyPr anchor="b"/>
          <a:lstStyle>
            <a:lvl1pPr>
              <a:defRPr sz="6347"/>
            </a:lvl1pPr>
          </a:lstStyle>
          <a:p>
            <a:r>
              <a:rPr lang="en-US"/>
              <a:t>Click to edit Master title style</a:t>
            </a:r>
            <a:endParaRPr lang="en-GB"/>
          </a:p>
        </p:txBody>
      </p:sp>
      <p:sp>
        <p:nvSpPr>
          <p:cNvPr id="3" name="Text Placeholder 2"/>
          <p:cNvSpPr>
            <a:spLocks noGrp="1"/>
          </p:cNvSpPr>
          <p:nvPr>
            <p:ph type="body" idx="1"/>
          </p:nvPr>
        </p:nvSpPr>
        <p:spPr>
          <a:xfrm>
            <a:off x="623265" y="4589354"/>
            <a:ext cx="7887392" cy="1499557"/>
          </a:xfrm>
          <a:prstGeom prst="rect">
            <a:avLst/>
          </a:prstGeom>
        </p:spPr>
        <p:txBody>
          <a:bodyPr/>
          <a:lstStyle>
            <a:lvl1pPr marL="0" indent="0">
              <a:buNone/>
              <a:defRPr sz="2539">
                <a:solidFill>
                  <a:srgbClr val="002147"/>
                </a:solidFill>
              </a:defRPr>
            </a:lvl1pPr>
            <a:lvl2pPr marL="483626" indent="0">
              <a:buNone/>
              <a:defRPr sz="2116">
                <a:solidFill>
                  <a:schemeClr val="tx1">
                    <a:tint val="75000"/>
                  </a:schemeClr>
                </a:solidFill>
              </a:defRPr>
            </a:lvl2pPr>
            <a:lvl3pPr marL="967252" indent="0">
              <a:buNone/>
              <a:defRPr sz="1904">
                <a:solidFill>
                  <a:schemeClr val="tx1">
                    <a:tint val="75000"/>
                  </a:schemeClr>
                </a:solidFill>
              </a:defRPr>
            </a:lvl3pPr>
            <a:lvl4pPr marL="1450878" indent="0">
              <a:buNone/>
              <a:defRPr sz="1692">
                <a:solidFill>
                  <a:schemeClr val="tx1">
                    <a:tint val="75000"/>
                  </a:schemeClr>
                </a:solidFill>
              </a:defRPr>
            </a:lvl4pPr>
            <a:lvl5pPr marL="1934505" indent="0">
              <a:buNone/>
              <a:defRPr sz="1692">
                <a:solidFill>
                  <a:schemeClr val="tx1">
                    <a:tint val="75000"/>
                  </a:schemeClr>
                </a:solidFill>
              </a:defRPr>
            </a:lvl5pPr>
            <a:lvl6pPr marL="2418131" indent="0">
              <a:buNone/>
              <a:defRPr sz="1692">
                <a:solidFill>
                  <a:schemeClr val="tx1">
                    <a:tint val="75000"/>
                  </a:schemeClr>
                </a:solidFill>
              </a:defRPr>
            </a:lvl6pPr>
            <a:lvl7pPr marL="2901757" indent="0">
              <a:buNone/>
              <a:defRPr sz="1692">
                <a:solidFill>
                  <a:schemeClr val="tx1">
                    <a:tint val="75000"/>
                  </a:schemeClr>
                </a:solidFill>
              </a:defRPr>
            </a:lvl7pPr>
            <a:lvl8pPr marL="3385383" indent="0">
              <a:buNone/>
              <a:defRPr sz="1692">
                <a:solidFill>
                  <a:schemeClr val="tx1">
                    <a:tint val="75000"/>
                  </a:schemeClr>
                </a:solidFill>
              </a:defRPr>
            </a:lvl8pPr>
            <a:lvl9pPr marL="3869009" indent="0">
              <a:buNone/>
              <a:defRPr sz="1692">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137210931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628305" y="2600983"/>
            <a:ext cx="3862219" cy="4031520"/>
          </a:xfrm>
          <a:prstGeom prst="rect">
            <a:avLst/>
          </a:prstGeom>
        </p:spPr>
        <p:txBody>
          <a:bodyPr/>
          <a:lstStyle>
            <a:lvl1pPr>
              <a:defRPr>
                <a:solidFill>
                  <a:srgbClr val="002147"/>
                </a:solidFill>
              </a:defRPr>
            </a:lvl1pPr>
            <a:lvl2pPr>
              <a:defRPr>
                <a:solidFill>
                  <a:srgbClr val="002147"/>
                </a:solidFill>
              </a:defRPr>
            </a:lvl2pPr>
            <a:lvl3pPr>
              <a:defRPr>
                <a:solidFill>
                  <a:srgbClr val="002147"/>
                </a:solidFill>
              </a:defRPr>
            </a:lvl3pPr>
            <a:lvl4pPr>
              <a:defRPr>
                <a:solidFill>
                  <a:srgbClr val="002147"/>
                </a:solidFill>
              </a:defRPr>
            </a:lvl4pPr>
            <a:lvl5pPr>
              <a:defRPr>
                <a:solidFill>
                  <a:srgbClr val="002147"/>
                </a:solidFill>
              </a:defRPr>
            </a:lvl5pPr>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4651799" y="2600982"/>
            <a:ext cx="3863898" cy="4031522"/>
          </a:xfrm>
          <a:prstGeom prst="rect">
            <a:avLst/>
          </a:prstGeom>
        </p:spPr>
        <p:txBody>
          <a:bodyPr/>
          <a:lstStyle>
            <a:lvl1pPr>
              <a:defRPr>
                <a:solidFill>
                  <a:srgbClr val="002147"/>
                </a:solidFill>
              </a:defRPr>
            </a:lvl1pPr>
            <a:lvl2pPr>
              <a:defRPr>
                <a:solidFill>
                  <a:srgbClr val="002147"/>
                </a:solidFill>
              </a:defRPr>
            </a:lvl2pPr>
            <a:lvl3pPr>
              <a:defRPr>
                <a:solidFill>
                  <a:srgbClr val="002147"/>
                </a:solidFill>
              </a:defRPr>
            </a:lvl3pPr>
            <a:lvl4pPr>
              <a:defRPr>
                <a:solidFill>
                  <a:srgbClr val="002147"/>
                </a:solidFill>
              </a:defRPr>
            </a:lvl4pPr>
            <a:lvl5pPr>
              <a:defRPr>
                <a:solidFill>
                  <a:srgbClr val="002147"/>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19607326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0656252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1602810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8304" y="1130718"/>
            <a:ext cx="2948322" cy="1600312"/>
          </a:xfrm>
        </p:spPr>
        <p:txBody>
          <a:bodyPr anchor="b"/>
          <a:lstStyle>
            <a:lvl1pPr>
              <a:defRPr sz="3385"/>
            </a:lvl1pPr>
          </a:lstStyle>
          <a:p>
            <a:r>
              <a:rPr lang="en-US"/>
              <a:t>Click to edit Master title style</a:t>
            </a:r>
            <a:endParaRPr lang="en-GB" dirty="0"/>
          </a:p>
        </p:txBody>
      </p:sp>
      <p:sp>
        <p:nvSpPr>
          <p:cNvPr id="3" name="Content Placeholder 2"/>
          <p:cNvSpPr>
            <a:spLocks noGrp="1"/>
          </p:cNvSpPr>
          <p:nvPr>
            <p:ph idx="1"/>
          </p:nvPr>
        </p:nvSpPr>
        <p:spPr>
          <a:xfrm>
            <a:off x="3887417" y="1130718"/>
            <a:ext cx="4629959" cy="5355480"/>
          </a:xfrm>
          <a:prstGeom prst="rect">
            <a:avLst/>
          </a:prstGeom>
        </p:spPr>
        <p:txBody>
          <a:bodyPr/>
          <a:lstStyle>
            <a:lvl1pPr>
              <a:defRPr sz="3385">
                <a:solidFill>
                  <a:srgbClr val="002147"/>
                </a:solidFill>
              </a:defRPr>
            </a:lvl1pPr>
            <a:lvl2pPr>
              <a:defRPr sz="2962">
                <a:solidFill>
                  <a:srgbClr val="002147"/>
                </a:solidFill>
              </a:defRPr>
            </a:lvl2pPr>
            <a:lvl3pPr>
              <a:defRPr sz="2539">
                <a:solidFill>
                  <a:srgbClr val="002147"/>
                </a:solidFill>
              </a:defRPr>
            </a:lvl3pPr>
            <a:lvl4pPr>
              <a:defRPr sz="2116">
                <a:solidFill>
                  <a:srgbClr val="002147"/>
                </a:solidFill>
              </a:defRPr>
            </a:lvl4pPr>
            <a:lvl5pPr>
              <a:defRPr sz="2116">
                <a:solidFill>
                  <a:srgbClr val="002147"/>
                </a:solidFill>
              </a:defRPr>
            </a:lvl5pPr>
            <a:lvl6pPr>
              <a:defRPr sz="2116"/>
            </a:lvl6pPr>
            <a:lvl7pPr>
              <a:defRPr sz="2116"/>
            </a:lvl7pPr>
            <a:lvl8pPr>
              <a:defRPr sz="2116"/>
            </a:lvl8pPr>
            <a:lvl9pPr>
              <a:defRPr sz="211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629984" y="2731031"/>
            <a:ext cx="2948322" cy="3755167"/>
          </a:xfrm>
          <a:prstGeom prst="rect">
            <a:avLst/>
          </a:prstGeom>
        </p:spPr>
        <p:txBody>
          <a:bodyPr/>
          <a:lstStyle>
            <a:lvl1pPr marL="0" indent="0">
              <a:buNone/>
              <a:defRPr sz="1692">
                <a:solidFill>
                  <a:srgbClr val="002147"/>
                </a:solidFill>
              </a:defRPr>
            </a:lvl1pPr>
            <a:lvl2pPr marL="483626" indent="0">
              <a:buNone/>
              <a:defRPr sz="1481"/>
            </a:lvl2pPr>
            <a:lvl3pPr marL="967252" indent="0">
              <a:buNone/>
              <a:defRPr sz="1269"/>
            </a:lvl3pPr>
            <a:lvl4pPr marL="1450878" indent="0">
              <a:buNone/>
              <a:defRPr sz="1058"/>
            </a:lvl4pPr>
            <a:lvl5pPr marL="1934505" indent="0">
              <a:buNone/>
              <a:defRPr sz="1058"/>
            </a:lvl5pPr>
            <a:lvl6pPr marL="2418131" indent="0">
              <a:buNone/>
              <a:defRPr sz="1058"/>
            </a:lvl6pPr>
            <a:lvl7pPr marL="2901757" indent="0">
              <a:buNone/>
              <a:defRPr sz="1058"/>
            </a:lvl7pPr>
            <a:lvl8pPr marL="3385383" indent="0">
              <a:buNone/>
              <a:defRPr sz="1058"/>
            </a:lvl8pPr>
            <a:lvl9pPr marL="3869009" indent="0">
              <a:buNone/>
              <a:defRPr sz="1058"/>
            </a:lvl9pPr>
          </a:lstStyle>
          <a:p>
            <a:pPr lvl="0"/>
            <a:r>
              <a:rPr lang="en-US"/>
              <a:t>Click to edit Master text styles</a:t>
            </a:r>
          </a:p>
        </p:txBody>
      </p:sp>
    </p:spTree>
    <p:extLst>
      <p:ext uri="{BB962C8B-B14F-4D97-AF65-F5344CB8AC3E}">
        <p14:creationId xmlns:p14="http://schemas.microsoft.com/office/powerpoint/2010/main" val="271966173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984" y="987391"/>
            <a:ext cx="2948322" cy="1600312"/>
          </a:xfrm>
        </p:spPr>
        <p:txBody>
          <a:bodyPr anchor="b"/>
          <a:lstStyle>
            <a:lvl1pPr>
              <a:defRPr sz="3385"/>
            </a:lvl1pPr>
          </a:lstStyle>
          <a:p>
            <a:r>
              <a:rPr lang="en-US" dirty="0"/>
              <a:t>Click to edit Master title style</a:t>
            </a:r>
            <a:endParaRPr lang="en-GB" dirty="0"/>
          </a:p>
        </p:txBody>
      </p:sp>
      <p:sp>
        <p:nvSpPr>
          <p:cNvPr id="3" name="Picture Placeholder 2"/>
          <p:cNvSpPr>
            <a:spLocks noGrp="1"/>
          </p:cNvSpPr>
          <p:nvPr>
            <p:ph type="pic" idx="1"/>
          </p:nvPr>
        </p:nvSpPr>
        <p:spPr>
          <a:xfrm>
            <a:off x="3887417" y="987391"/>
            <a:ext cx="4629959" cy="5564298"/>
          </a:xfrm>
          <a:prstGeom prst="rect">
            <a:avLst/>
          </a:prstGeom>
        </p:spPr>
        <p:txBody>
          <a:bodyPr/>
          <a:lstStyle>
            <a:lvl1pPr marL="0" indent="0">
              <a:buNone/>
              <a:defRPr sz="3385">
                <a:solidFill>
                  <a:srgbClr val="002147"/>
                </a:solidFill>
              </a:defRPr>
            </a:lvl1pPr>
            <a:lvl2pPr marL="483626" indent="0">
              <a:buNone/>
              <a:defRPr sz="2962"/>
            </a:lvl2pPr>
            <a:lvl3pPr marL="967252" indent="0">
              <a:buNone/>
              <a:defRPr sz="2539"/>
            </a:lvl3pPr>
            <a:lvl4pPr marL="1450878" indent="0">
              <a:buNone/>
              <a:defRPr sz="2116"/>
            </a:lvl4pPr>
            <a:lvl5pPr marL="1934505" indent="0">
              <a:buNone/>
              <a:defRPr sz="2116"/>
            </a:lvl5pPr>
            <a:lvl6pPr marL="2418131" indent="0">
              <a:buNone/>
              <a:defRPr sz="2116"/>
            </a:lvl6pPr>
            <a:lvl7pPr marL="2901757" indent="0">
              <a:buNone/>
              <a:defRPr sz="2116"/>
            </a:lvl7pPr>
            <a:lvl8pPr marL="3385383" indent="0">
              <a:buNone/>
              <a:defRPr sz="2116"/>
            </a:lvl8pPr>
            <a:lvl9pPr marL="3869009" indent="0">
              <a:buNone/>
              <a:defRPr sz="2116"/>
            </a:lvl9pPr>
          </a:lstStyle>
          <a:p>
            <a:r>
              <a:rPr lang="en-US" dirty="0"/>
              <a:t>Click icon to add picture</a:t>
            </a:r>
            <a:endParaRPr lang="en-GB" dirty="0"/>
          </a:p>
        </p:txBody>
      </p:sp>
      <p:sp>
        <p:nvSpPr>
          <p:cNvPr id="4" name="Text Placeholder 3"/>
          <p:cNvSpPr>
            <a:spLocks noGrp="1"/>
          </p:cNvSpPr>
          <p:nvPr>
            <p:ph type="body" sz="half" idx="2"/>
          </p:nvPr>
        </p:nvSpPr>
        <p:spPr>
          <a:xfrm>
            <a:off x="629984" y="2739823"/>
            <a:ext cx="2948322" cy="3811866"/>
          </a:xfrm>
          <a:prstGeom prst="rect">
            <a:avLst/>
          </a:prstGeom>
        </p:spPr>
        <p:txBody>
          <a:bodyPr/>
          <a:lstStyle>
            <a:lvl1pPr marL="0" indent="0">
              <a:buNone/>
              <a:defRPr sz="1692">
                <a:solidFill>
                  <a:srgbClr val="002147"/>
                </a:solidFill>
              </a:defRPr>
            </a:lvl1pPr>
            <a:lvl2pPr marL="483626" indent="0">
              <a:buNone/>
              <a:defRPr sz="1481"/>
            </a:lvl2pPr>
            <a:lvl3pPr marL="967252" indent="0">
              <a:buNone/>
              <a:defRPr sz="1269"/>
            </a:lvl3pPr>
            <a:lvl4pPr marL="1450878" indent="0">
              <a:buNone/>
              <a:defRPr sz="1058"/>
            </a:lvl4pPr>
            <a:lvl5pPr marL="1934505" indent="0">
              <a:buNone/>
              <a:defRPr sz="1058"/>
            </a:lvl5pPr>
            <a:lvl6pPr marL="2418131" indent="0">
              <a:buNone/>
              <a:defRPr sz="1058"/>
            </a:lvl6pPr>
            <a:lvl7pPr marL="2901757" indent="0">
              <a:buNone/>
              <a:defRPr sz="1058"/>
            </a:lvl7pPr>
            <a:lvl8pPr marL="3385383" indent="0">
              <a:buNone/>
              <a:defRPr sz="1058"/>
            </a:lvl8pPr>
            <a:lvl9pPr marL="3869009" indent="0">
              <a:buNone/>
              <a:defRPr sz="1058"/>
            </a:lvl9pPr>
          </a:lstStyle>
          <a:p>
            <a:pPr lvl="0"/>
            <a:r>
              <a:rPr lang="en-US" dirty="0"/>
              <a:t>Click to edit Master text styles</a:t>
            </a:r>
          </a:p>
        </p:txBody>
      </p:sp>
    </p:spTree>
    <p:extLst>
      <p:ext uri="{BB962C8B-B14F-4D97-AF65-F5344CB8AC3E}">
        <p14:creationId xmlns:p14="http://schemas.microsoft.com/office/powerpoint/2010/main" val="30693674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2371" y="1121730"/>
            <a:ext cx="6859260" cy="2387874"/>
          </a:xfrm>
        </p:spPr>
        <p:txBody>
          <a:bodyPr anchor="b"/>
          <a:lstStyle>
            <a:lvl1pPr algn="l">
              <a:defRPr sz="6347"/>
            </a:lvl1pPr>
          </a:lstStyle>
          <a:p>
            <a:r>
              <a:rPr lang="en-US"/>
              <a:t>Click to edit Master title style</a:t>
            </a:r>
            <a:endParaRPr lang="en-GB" dirty="0"/>
          </a:p>
        </p:txBody>
      </p:sp>
      <p:sp>
        <p:nvSpPr>
          <p:cNvPr id="3" name="Subtitle 2"/>
          <p:cNvSpPr>
            <a:spLocks noGrp="1"/>
          </p:cNvSpPr>
          <p:nvPr>
            <p:ph type="subTitle" idx="1"/>
          </p:nvPr>
        </p:nvSpPr>
        <p:spPr>
          <a:xfrm>
            <a:off x="1142371" y="3601961"/>
            <a:ext cx="6859260" cy="3046796"/>
          </a:xfrm>
        </p:spPr>
        <p:txBody>
          <a:bodyPr/>
          <a:lstStyle>
            <a:lvl1pPr marL="0" indent="0" algn="l">
              <a:buNone/>
              <a:defRPr sz="2539"/>
            </a:lvl1pPr>
            <a:lvl2pPr marL="483626" indent="0" algn="ctr">
              <a:buNone/>
              <a:defRPr sz="2116"/>
            </a:lvl2pPr>
            <a:lvl3pPr marL="967252" indent="0" algn="ctr">
              <a:buNone/>
              <a:defRPr sz="1904"/>
            </a:lvl3pPr>
            <a:lvl4pPr marL="1450878" indent="0" algn="ctr">
              <a:buNone/>
              <a:defRPr sz="1692"/>
            </a:lvl4pPr>
            <a:lvl5pPr marL="1934505" indent="0" algn="ctr">
              <a:buNone/>
              <a:defRPr sz="1692"/>
            </a:lvl5pPr>
            <a:lvl6pPr marL="2418131" indent="0" algn="ctr">
              <a:buNone/>
              <a:defRPr sz="1692"/>
            </a:lvl6pPr>
            <a:lvl7pPr marL="2901757" indent="0" algn="ctr">
              <a:buNone/>
              <a:defRPr sz="1692"/>
            </a:lvl7pPr>
            <a:lvl8pPr marL="3385383" indent="0" algn="ctr">
              <a:buNone/>
              <a:defRPr sz="1692"/>
            </a:lvl8pPr>
            <a:lvl9pPr marL="3869009" indent="0" algn="ctr">
              <a:buNone/>
              <a:defRPr sz="1692"/>
            </a:lvl9pPr>
          </a:lstStyle>
          <a:p>
            <a:r>
              <a:rPr lang="en-US"/>
              <a:t>Click to edit Master subtitle style</a:t>
            </a:r>
            <a:endParaRPr lang="en-GB" dirty="0"/>
          </a:p>
        </p:txBody>
      </p:sp>
    </p:spTree>
    <p:extLst>
      <p:ext uri="{BB962C8B-B14F-4D97-AF65-F5344CB8AC3E}">
        <p14:creationId xmlns:p14="http://schemas.microsoft.com/office/powerpoint/2010/main" val="872930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0466036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265" y="1709464"/>
            <a:ext cx="7887392" cy="2853023"/>
          </a:xfrm>
        </p:spPr>
        <p:txBody>
          <a:bodyPr anchor="b"/>
          <a:lstStyle>
            <a:lvl1pPr>
              <a:defRPr sz="6347"/>
            </a:lvl1pPr>
          </a:lstStyle>
          <a:p>
            <a:r>
              <a:rPr lang="en-US"/>
              <a:t>Click to edit Master title style</a:t>
            </a:r>
            <a:endParaRPr lang="en-GB"/>
          </a:p>
        </p:txBody>
      </p:sp>
      <p:sp>
        <p:nvSpPr>
          <p:cNvPr id="3" name="Text Placeholder 2"/>
          <p:cNvSpPr>
            <a:spLocks noGrp="1"/>
          </p:cNvSpPr>
          <p:nvPr>
            <p:ph type="body" idx="1"/>
          </p:nvPr>
        </p:nvSpPr>
        <p:spPr>
          <a:xfrm>
            <a:off x="623265" y="4589354"/>
            <a:ext cx="7887392" cy="1499557"/>
          </a:xfrm>
        </p:spPr>
        <p:txBody>
          <a:bodyPr/>
          <a:lstStyle>
            <a:lvl1pPr marL="0" indent="0">
              <a:buNone/>
              <a:defRPr sz="2539">
                <a:solidFill>
                  <a:schemeClr val="tx1">
                    <a:tint val="75000"/>
                  </a:schemeClr>
                </a:solidFill>
              </a:defRPr>
            </a:lvl1pPr>
            <a:lvl2pPr marL="483626" indent="0">
              <a:buNone/>
              <a:defRPr sz="2116">
                <a:solidFill>
                  <a:schemeClr val="tx1">
                    <a:tint val="75000"/>
                  </a:schemeClr>
                </a:solidFill>
              </a:defRPr>
            </a:lvl2pPr>
            <a:lvl3pPr marL="967252" indent="0">
              <a:buNone/>
              <a:defRPr sz="1904">
                <a:solidFill>
                  <a:schemeClr val="tx1">
                    <a:tint val="75000"/>
                  </a:schemeClr>
                </a:solidFill>
              </a:defRPr>
            </a:lvl3pPr>
            <a:lvl4pPr marL="1450878" indent="0">
              <a:buNone/>
              <a:defRPr sz="1692">
                <a:solidFill>
                  <a:schemeClr val="tx1">
                    <a:tint val="75000"/>
                  </a:schemeClr>
                </a:solidFill>
              </a:defRPr>
            </a:lvl4pPr>
            <a:lvl5pPr marL="1934505" indent="0">
              <a:buNone/>
              <a:defRPr sz="1692">
                <a:solidFill>
                  <a:schemeClr val="tx1">
                    <a:tint val="75000"/>
                  </a:schemeClr>
                </a:solidFill>
              </a:defRPr>
            </a:lvl5pPr>
            <a:lvl6pPr marL="2418131" indent="0">
              <a:buNone/>
              <a:defRPr sz="1692">
                <a:solidFill>
                  <a:schemeClr val="tx1">
                    <a:tint val="75000"/>
                  </a:schemeClr>
                </a:solidFill>
              </a:defRPr>
            </a:lvl6pPr>
            <a:lvl7pPr marL="2901757" indent="0">
              <a:buNone/>
              <a:defRPr sz="1692">
                <a:solidFill>
                  <a:schemeClr val="tx1">
                    <a:tint val="75000"/>
                  </a:schemeClr>
                </a:solidFill>
              </a:defRPr>
            </a:lvl7pPr>
            <a:lvl8pPr marL="3385383" indent="0">
              <a:buNone/>
              <a:defRPr sz="1692">
                <a:solidFill>
                  <a:schemeClr val="tx1">
                    <a:tint val="75000"/>
                  </a:schemeClr>
                </a:solidFill>
              </a:defRPr>
            </a:lvl8pPr>
            <a:lvl9pPr marL="3869009" indent="0">
              <a:buNone/>
              <a:defRPr sz="1692">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7023635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628305" y="2600983"/>
            <a:ext cx="3862219" cy="403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4651799" y="2600982"/>
            <a:ext cx="3863898" cy="40315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48395195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984" y="1162314"/>
            <a:ext cx="7887392" cy="997852"/>
          </a:xfrm>
        </p:spPr>
        <p:txBody>
          <a:bodyPr/>
          <a:lstStyle/>
          <a:p>
            <a:r>
              <a:rPr lang="en-US"/>
              <a:t>Click to edit Master title style</a:t>
            </a:r>
            <a:endParaRPr lang="en-GB" dirty="0"/>
          </a:p>
        </p:txBody>
      </p:sp>
      <p:sp>
        <p:nvSpPr>
          <p:cNvPr id="3" name="Text Placeholder 2"/>
          <p:cNvSpPr>
            <a:spLocks noGrp="1"/>
          </p:cNvSpPr>
          <p:nvPr>
            <p:ph type="body" idx="1"/>
          </p:nvPr>
        </p:nvSpPr>
        <p:spPr>
          <a:xfrm>
            <a:off x="628304" y="2344858"/>
            <a:ext cx="3868938" cy="846913"/>
          </a:xfrm>
        </p:spPr>
        <p:txBody>
          <a:bodyPr anchor="b"/>
          <a:lstStyle>
            <a:lvl1pPr marL="0" indent="0">
              <a:buNone/>
              <a:defRPr sz="2539" b="1"/>
            </a:lvl1pPr>
            <a:lvl2pPr marL="483626" indent="0">
              <a:buNone/>
              <a:defRPr sz="2116" b="1"/>
            </a:lvl2pPr>
            <a:lvl3pPr marL="967252" indent="0">
              <a:buNone/>
              <a:defRPr sz="1904" b="1"/>
            </a:lvl3pPr>
            <a:lvl4pPr marL="1450878" indent="0">
              <a:buNone/>
              <a:defRPr sz="1692" b="1"/>
            </a:lvl4pPr>
            <a:lvl5pPr marL="1934505" indent="0">
              <a:buNone/>
              <a:defRPr sz="1692" b="1"/>
            </a:lvl5pPr>
            <a:lvl6pPr marL="2418131" indent="0">
              <a:buNone/>
              <a:defRPr sz="1692" b="1"/>
            </a:lvl6pPr>
            <a:lvl7pPr marL="2901757" indent="0">
              <a:buNone/>
              <a:defRPr sz="1692" b="1"/>
            </a:lvl7pPr>
            <a:lvl8pPr marL="3385383" indent="0">
              <a:buNone/>
              <a:defRPr sz="1692" b="1"/>
            </a:lvl8pPr>
            <a:lvl9pPr marL="3869009" indent="0">
              <a:buNone/>
              <a:defRPr sz="1692" b="1"/>
            </a:lvl9pPr>
          </a:lstStyle>
          <a:p>
            <a:pPr lvl="0"/>
            <a:r>
              <a:rPr lang="en-US"/>
              <a:t>Click to edit Master text styles</a:t>
            </a:r>
          </a:p>
        </p:txBody>
      </p:sp>
      <p:sp>
        <p:nvSpPr>
          <p:cNvPr id="4" name="Content Placeholder 3"/>
          <p:cNvSpPr>
            <a:spLocks noGrp="1"/>
          </p:cNvSpPr>
          <p:nvPr>
            <p:ph sz="half" idx="2"/>
          </p:nvPr>
        </p:nvSpPr>
        <p:spPr>
          <a:xfrm>
            <a:off x="628304" y="3308252"/>
            <a:ext cx="3868938" cy="32822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4628279" y="2344858"/>
            <a:ext cx="3887418" cy="846913"/>
          </a:xfrm>
        </p:spPr>
        <p:txBody>
          <a:bodyPr anchor="b"/>
          <a:lstStyle>
            <a:lvl1pPr marL="0" indent="0">
              <a:buNone/>
              <a:defRPr sz="2539" b="1"/>
            </a:lvl1pPr>
            <a:lvl2pPr marL="483626" indent="0">
              <a:buNone/>
              <a:defRPr sz="2116" b="1"/>
            </a:lvl2pPr>
            <a:lvl3pPr marL="967252" indent="0">
              <a:buNone/>
              <a:defRPr sz="1904" b="1"/>
            </a:lvl3pPr>
            <a:lvl4pPr marL="1450878" indent="0">
              <a:buNone/>
              <a:defRPr sz="1692" b="1"/>
            </a:lvl4pPr>
            <a:lvl5pPr marL="1934505" indent="0">
              <a:buNone/>
              <a:defRPr sz="1692" b="1"/>
            </a:lvl5pPr>
            <a:lvl6pPr marL="2418131" indent="0">
              <a:buNone/>
              <a:defRPr sz="1692" b="1"/>
            </a:lvl6pPr>
            <a:lvl7pPr marL="2901757" indent="0">
              <a:buNone/>
              <a:defRPr sz="1692" b="1"/>
            </a:lvl7pPr>
            <a:lvl8pPr marL="3385383" indent="0">
              <a:buNone/>
              <a:defRPr sz="1692" b="1"/>
            </a:lvl8pPr>
            <a:lvl9pPr marL="3869009" indent="0">
              <a:buNone/>
              <a:defRPr sz="1692" b="1"/>
            </a:lvl9pPr>
          </a:lstStyle>
          <a:p>
            <a:pPr lvl="0"/>
            <a:r>
              <a:rPr lang="en-US"/>
              <a:t>Click to edit Master text styles</a:t>
            </a:r>
          </a:p>
        </p:txBody>
      </p:sp>
      <p:sp>
        <p:nvSpPr>
          <p:cNvPr id="6" name="Content Placeholder 5"/>
          <p:cNvSpPr>
            <a:spLocks noGrp="1"/>
          </p:cNvSpPr>
          <p:nvPr>
            <p:ph sz="quarter" idx="4"/>
          </p:nvPr>
        </p:nvSpPr>
        <p:spPr>
          <a:xfrm>
            <a:off x="4629959" y="3308249"/>
            <a:ext cx="3887418" cy="32822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31647120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27217711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002423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8304" y="1130718"/>
            <a:ext cx="2948322" cy="1600312"/>
          </a:xfrm>
        </p:spPr>
        <p:txBody>
          <a:bodyPr anchor="b"/>
          <a:lstStyle>
            <a:lvl1pPr>
              <a:defRPr sz="3385"/>
            </a:lvl1pPr>
          </a:lstStyle>
          <a:p>
            <a:r>
              <a:rPr lang="en-US"/>
              <a:t>Click to edit Master title style</a:t>
            </a:r>
            <a:endParaRPr lang="en-GB" dirty="0"/>
          </a:p>
        </p:txBody>
      </p:sp>
      <p:sp>
        <p:nvSpPr>
          <p:cNvPr id="3" name="Content Placeholder 2"/>
          <p:cNvSpPr>
            <a:spLocks noGrp="1"/>
          </p:cNvSpPr>
          <p:nvPr>
            <p:ph idx="1"/>
          </p:nvPr>
        </p:nvSpPr>
        <p:spPr>
          <a:xfrm>
            <a:off x="3887417" y="1130718"/>
            <a:ext cx="4629959" cy="5355480"/>
          </a:xfrm>
        </p:spPr>
        <p:txBody>
          <a:bodyPr/>
          <a:lstStyle>
            <a:lvl1pPr>
              <a:defRPr sz="3385"/>
            </a:lvl1pPr>
            <a:lvl2pPr>
              <a:defRPr sz="2962"/>
            </a:lvl2pPr>
            <a:lvl3pPr>
              <a:defRPr sz="2539"/>
            </a:lvl3pPr>
            <a:lvl4pPr>
              <a:defRPr sz="2116"/>
            </a:lvl4pPr>
            <a:lvl5pPr>
              <a:defRPr sz="2116"/>
            </a:lvl5pPr>
            <a:lvl6pPr>
              <a:defRPr sz="2116"/>
            </a:lvl6pPr>
            <a:lvl7pPr>
              <a:defRPr sz="2116"/>
            </a:lvl7pPr>
            <a:lvl8pPr>
              <a:defRPr sz="2116"/>
            </a:lvl8pPr>
            <a:lvl9pPr>
              <a:defRPr sz="211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629984" y="2731031"/>
            <a:ext cx="2948322" cy="3755167"/>
          </a:xfrm>
        </p:spPr>
        <p:txBody>
          <a:bodyPr/>
          <a:lstStyle>
            <a:lvl1pPr marL="0" indent="0">
              <a:buNone/>
              <a:defRPr sz="1692"/>
            </a:lvl1pPr>
            <a:lvl2pPr marL="483626" indent="0">
              <a:buNone/>
              <a:defRPr sz="1481"/>
            </a:lvl2pPr>
            <a:lvl3pPr marL="967252" indent="0">
              <a:buNone/>
              <a:defRPr sz="1269"/>
            </a:lvl3pPr>
            <a:lvl4pPr marL="1450878" indent="0">
              <a:buNone/>
              <a:defRPr sz="1058"/>
            </a:lvl4pPr>
            <a:lvl5pPr marL="1934505" indent="0">
              <a:buNone/>
              <a:defRPr sz="1058"/>
            </a:lvl5pPr>
            <a:lvl6pPr marL="2418131" indent="0">
              <a:buNone/>
              <a:defRPr sz="1058"/>
            </a:lvl6pPr>
            <a:lvl7pPr marL="2901757" indent="0">
              <a:buNone/>
              <a:defRPr sz="1058"/>
            </a:lvl7pPr>
            <a:lvl8pPr marL="3385383" indent="0">
              <a:buNone/>
              <a:defRPr sz="1058"/>
            </a:lvl8pPr>
            <a:lvl9pPr marL="3869009" indent="0">
              <a:buNone/>
              <a:defRPr sz="1058"/>
            </a:lvl9pPr>
          </a:lstStyle>
          <a:p>
            <a:pPr lvl="0"/>
            <a:r>
              <a:rPr lang="en-US"/>
              <a:t>Click to edit Master text styles</a:t>
            </a:r>
          </a:p>
        </p:txBody>
      </p:sp>
    </p:spTree>
    <p:extLst>
      <p:ext uri="{BB962C8B-B14F-4D97-AF65-F5344CB8AC3E}">
        <p14:creationId xmlns:p14="http://schemas.microsoft.com/office/powerpoint/2010/main" val="163478283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984" y="987391"/>
            <a:ext cx="2948322" cy="1600312"/>
          </a:xfrm>
        </p:spPr>
        <p:txBody>
          <a:bodyPr anchor="b"/>
          <a:lstStyle>
            <a:lvl1pPr>
              <a:defRPr sz="3385"/>
            </a:lvl1pPr>
          </a:lstStyle>
          <a:p>
            <a:r>
              <a:rPr lang="en-US"/>
              <a:t>Click to edit Master title style</a:t>
            </a:r>
            <a:endParaRPr lang="en-GB" dirty="0"/>
          </a:p>
        </p:txBody>
      </p:sp>
      <p:sp>
        <p:nvSpPr>
          <p:cNvPr id="3" name="Picture Placeholder 2"/>
          <p:cNvSpPr>
            <a:spLocks noGrp="1"/>
          </p:cNvSpPr>
          <p:nvPr>
            <p:ph type="pic" idx="1"/>
          </p:nvPr>
        </p:nvSpPr>
        <p:spPr>
          <a:xfrm>
            <a:off x="3887417" y="987391"/>
            <a:ext cx="4629959" cy="5564298"/>
          </a:xfrm>
        </p:spPr>
        <p:txBody>
          <a:bodyPr/>
          <a:lstStyle>
            <a:lvl1pPr marL="0" indent="0">
              <a:buNone/>
              <a:defRPr sz="3385"/>
            </a:lvl1pPr>
            <a:lvl2pPr marL="483626" indent="0">
              <a:buNone/>
              <a:defRPr sz="2962"/>
            </a:lvl2pPr>
            <a:lvl3pPr marL="967252" indent="0">
              <a:buNone/>
              <a:defRPr sz="2539"/>
            </a:lvl3pPr>
            <a:lvl4pPr marL="1450878" indent="0">
              <a:buNone/>
              <a:defRPr sz="2116"/>
            </a:lvl4pPr>
            <a:lvl5pPr marL="1934505" indent="0">
              <a:buNone/>
              <a:defRPr sz="2116"/>
            </a:lvl5pPr>
            <a:lvl6pPr marL="2418131" indent="0">
              <a:buNone/>
              <a:defRPr sz="2116"/>
            </a:lvl6pPr>
            <a:lvl7pPr marL="2901757" indent="0">
              <a:buNone/>
              <a:defRPr sz="2116"/>
            </a:lvl7pPr>
            <a:lvl8pPr marL="3385383" indent="0">
              <a:buNone/>
              <a:defRPr sz="2116"/>
            </a:lvl8pPr>
            <a:lvl9pPr marL="3869009" indent="0">
              <a:buNone/>
              <a:defRPr sz="2116"/>
            </a:lvl9pPr>
          </a:lstStyle>
          <a:p>
            <a:r>
              <a:rPr lang="en-US"/>
              <a:t>Click icon to add picture</a:t>
            </a:r>
            <a:endParaRPr lang="en-GB"/>
          </a:p>
        </p:txBody>
      </p:sp>
      <p:sp>
        <p:nvSpPr>
          <p:cNvPr id="4" name="Text Placeholder 3"/>
          <p:cNvSpPr>
            <a:spLocks noGrp="1"/>
          </p:cNvSpPr>
          <p:nvPr>
            <p:ph type="body" sz="half" idx="2"/>
          </p:nvPr>
        </p:nvSpPr>
        <p:spPr>
          <a:xfrm>
            <a:off x="629984" y="2739823"/>
            <a:ext cx="2948322" cy="3811866"/>
          </a:xfrm>
        </p:spPr>
        <p:txBody>
          <a:bodyPr/>
          <a:lstStyle>
            <a:lvl1pPr marL="0" indent="0">
              <a:buNone/>
              <a:defRPr sz="1692"/>
            </a:lvl1pPr>
            <a:lvl2pPr marL="483626" indent="0">
              <a:buNone/>
              <a:defRPr sz="1481"/>
            </a:lvl2pPr>
            <a:lvl3pPr marL="967252" indent="0">
              <a:buNone/>
              <a:defRPr sz="1269"/>
            </a:lvl3pPr>
            <a:lvl4pPr marL="1450878" indent="0">
              <a:buNone/>
              <a:defRPr sz="1058"/>
            </a:lvl4pPr>
            <a:lvl5pPr marL="1934505" indent="0">
              <a:buNone/>
              <a:defRPr sz="1058"/>
            </a:lvl5pPr>
            <a:lvl6pPr marL="2418131" indent="0">
              <a:buNone/>
              <a:defRPr sz="1058"/>
            </a:lvl6pPr>
            <a:lvl7pPr marL="2901757" indent="0">
              <a:buNone/>
              <a:defRPr sz="1058"/>
            </a:lvl7pPr>
            <a:lvl8pPr marL="3385383" indent="0">
              <a:buNone/>
              <a:defRPr sz="1058"/>
            </a:lvl8pPr>
            <a:lvl9pPr marL="3869009" indent="0">
              <a:buNone/>
              <a:defRPr sz="1058"/>
            </a:lvl9pPr>
          </a:lstStyle>
          <a:p>
            <a:pPr lvl="0"/>
            <a:r>
              <a:rPr lang="en-US"/>
              <a:t>Click to edit Master text styles</a:t>
            </a:r>
          </a:p>
        </p:txBody>
      </p:sp>
    </p:spTree>
    <p:extLst>
      <p:ext uri="{BB962C8B-B14F-4D97-AF65-F5344CB8AC3E}">
        <p14:creationId xmlns:p14="http://schemas.microsoft.com/office/powerpoint/2010/main" val="9666018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image" Target="../media/image2.jpeg"/><Relationship Id="rId5" Type="http://schemas.openxmlformats.org/officeDocument/2006/relationships/slideLayout" Target="../slideLayouts/slideLayout15.xml"/><Relationship Id="rId10" Type="http://schemas.openxmlformats.org/officeDocument/2006/relationships/image" Target="../media/image4.png"/><Relationship Id="rId4" Type="http://schemas.openxmlformats.org/officeDocument/2006/relationships/slideLayout" Target="../slideLayouts/slideLayout14.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image" Target="../media/image2.jpeg"/><Relationship Id="rId5" Type="http://schemas.openxmlformats.org/officeDocument/2006/relationships/slideLayout" Target="../slideLayouts/slideLayout23.xml"/><Relationship Id="rId10" Type="http://schemas.openxmlformats.org/officeDocument/2006/relationships/image" Target="../media/image5.png"/><Relationship Id="rId4" Type="http://schemas.openxmlformats.org/officeDocument/2006/relationships/slideLayout" Target="../slideLayouts/slideLayout22.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image" Target="../media/image2.jpeg"/><Relationship Id="rId5" Type="http://schemas.openxmlformats.org/officeDocument/2006/relationships/slideLayout" Target="../slideLayouts/slideLayout31.xml"/><Relationship Id="rId10" Type="http://schemas.openxmlformats.org/officeDocument/2006/relationships/image" Target="../media/image6.png"/><Relationship Id="rId4" Type="http://schemas.openxmlformats.org/officeDocument/2006/relationships/slideLayout" Target="../slideLayouts/slideLayout30.xml"/><Relationship Id="rId9"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image" Target="../media/image2.jpeg"/><Relationship Id="rId5" Type="http://schemas.openxmlformats.org/officeDocument/2006/relationships/slideLayout" Target="../slideLayouts/slideLayout39.xml"/><Relationship Id="rId10" Type="http://schemas.openxmlformats.org/officeDocument/2006/relationships/image" Target="../media/image7.png"/><Relationship Id="rId4" Type="http://schemas.openxmlformats.org/officeDocument/2006/relationships/slideLayout" Target="../slideLayouts/slideLayout38.xml"/><Relationship Id="rId9"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0.xml"/><Relationship Id="rId3" Type="http://schemas.openxmlformats.org/officeDocument/2006/relationships/slideLayout" Target="../slideLayouts/slideLayout45.xml"/><Relationship Id="rId7" Type="http://schemas.openxmlformats.org/officeDocument/2006/relationships/slideLayout" Target="../slideLayouts/slideLayout49.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image" Target="../media/image8.jpeg"/><Relationship Id="rId5" Type="http://schemas.openxmlformats.org/officeDocument/2006/relationships/slideLayout" Target="../slideLayouts/slideLayout47.xml"/><Relationship Id="rId10" Type="http://schemas.openxmlformats.org/officeDocument/2006/relationships/theme" Target="../theme/theme6.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 name="Rectangle 9"/>
          <p:cNvSpPr>
            <a:spLocks noChangeArrowheads="1"/>
          </p:cNvSpPr>
          <p:nvPr userDrawn="1"/>
        </p:nvSpPr>
        <p:spPr bwMode="auto">
          <a:xfrm>
            <a:off x="0" y="0"/>
            <a:ext cx="9144000" cy="6817399"/>
          </a:xfrm>
          <a:prstGeom prst="rect">
            <a:avLst/>
          </a:prstGeom>
          <a:noFill/>
          <a:ln>
            <a:noFill/>
          </a:ln>
          <a:effectLst>
            <a:outerShdw dist="23000" dir="5400000" rotWithShape="0">
              <a:srgbClr val="000000">
                <a:alpha val="34998"/>
              </a:srgbClr>
            </a:outerShdw>
          </a:effectLst>
        </p:spPr>
        <p:txBody>
          <a:bodyPr anchor="ctr"/>
          <a:lstStyle/>
          <a:p>
            <a:pPr algn="ctr" fontAlgn="auto">
              <a:spcBef>
                <a:spcPts val="0"/>
              </a:spcBef>
              <a:spcAft>
                <a:spcPts val="0"/>
              </a:spcAft>
              <a:defRPr/>
            </a:pPr>
            <a:endParaRPr lang="en-US" sz="1904" dirty="0">
              <a:solidFill>
                <a:schemeClr val="lt1"/>
              </a:solidFill>
              <a:latin typeface="+mn-lt"/>
              <a:ea typeface="+mn-ea"/>
              <a:cs typeface="+mn-cs"/>
            </a:endParaRPr>
          </a:p>
        </p:txBody>
      </p:sp>
      <p:sp>
        <p:nvSpPr>
          <p:cNvPr id="2" name="Title Placeholder 1"/>
          <p:cNvSpPr>
            <a:spLocks noGrp="1"/>
          </p:cNvSpPr>
          <p:nvPr>
            <p:ph type="title"/>
          </p:nvPr>
        </p:nvSpPr>
        <p:spPr>
          <a:xfrm>
            <a:off x="628303" y="765053"/>
            <a:ext cx="7887393" cy="1050588"/>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628303" y="1981201"/>
            <a:ext cx="7887393" cy="438290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7" name="Picture 6"/>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6515099" y="6099104"/>
            <a:ext cx="2628899" cy="758895"/>
          </a:xfrm>
          <a:prstGeom prst="rect">
            <a:avLst/>
          </a:prstGeom>
        </p:spPr>
      </p:pic>
      <p:pic>
        <p:nvPicPr>
          <p:cNvPr id="9" name="Picture 8"/>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7282354" y="129470"/>
            <a:ext cx="1683477" cy="843545"/>
          </a:xfrm>
          <a:prstGeom prst="rect">
            <a:avLst/>
          </a:prstGeom>
        </p:spPr>
      </p:pic>
    </p:spTree>
    <p:extLst>
      <p:ext uri="{BB962C8B-B14F-4D97-AF65-F5344CB8AC3E}">
        <p14:creationId xmlns:p14="http://schemas.microsoft.com/office/powerpoint/2010/main" val="15103648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6" r:id="rId5"/>
    <p:sldLayoutId id="2147483667" r:id="rId6"/>
    <p:sldLayoutId id="2147483668" r:id="rId7"/>
    <p:sldLayoutId id="2147483669" r:id="rId8"/>
    <p:sldLayoutId id="2147483718" r:id="rId9"/>
    <p:sldLayoutId id="2147483719" r:id="rId10"/>
  </p:sldLayoutIdLst>
  <p:txStyles>
    <p:titleStyle>
      <a:lvl1pPr algn="ctr" defTabSz="967252" rtl="0" eaLnBrk="1" latinLnBrk="0" hangingPunct="1">
        <a:lnSpc>
          <a:spcPct val="90000"/>
        </a:lnSpc>
        <a:spcBef>
          <a:spcPct val="0"/>
        </a:spcBef>
        <a:buNone/>
        <a:defRPr sz="4800" b="0" kern="1200">
          <a:solidFill>
            <a:srgbClr val="002147"/>
          </a:solidFill>
          <a:latin typeface="Calibri" panose="020F0502020204030204" pitchFamily="34" charset="0"/>
          <a:ea typeface="+mj-ea"/>
          <a:cs typeface="+mj-cs"/>
        </a:defRPr>
      </a:lvl1pPr>
    </p:titleStyle>
    <p:bodyStyle>
      <a:lvl1pPr marL="241813" indent="-241813" algn="l" defTabSz="967252" rtl="0" eaLnBrk="1" latinLnBrk="0" hangingPunct="1">
        <a:lnSpc>
          <a:spcPct val="90000"/>
        </a:lnSpc>
        <a:spcBef>
          <a:spcPts val="1058"/>
        </a:spcBef>
        <a:buFont typeface="Arial" panose="020B0604020202020204" pitchFamily="34" charset="0"/>
        <a:buChar char="•"/>
        <a:defRPr sz="3200" kern="1200">
          <a:solidFill>
            <a:srgbClr val="002147"/>
          </a:solidFill>
          <a:latin typeface="+mn-lt"/>
          <a:ea typeface="+mn-ea"/>
          <a:cs typeface="+mn-cs"/>
        </a:defRPr>
      </a:lvl1pPr>
      <a:lvl2pPr marL="725439" indent="-241813" algn="l" defTabSz="967252" rtl="0" eaLnBrk="1" latinLnBrk="0" hangingPunct="1">
        <a:lnSpc>
          <a:spcPct val="90000"/>
        </a:lnSpc>
        <a:spcBef>
          <a:spcPts val="529"/>
        </a:spcBef>
        <a:buFont typeface="Arial" panose="020B0604020202020204" pitchFamily="34" charset="0"/>
        <a:buChar char="•"/>
        <a:defRPr sz="2800" kern="1200">
          <a:solidFill>
            <a:srgbClr val="002147"/>
          </a:solidFill>
          <a:latin typeface="+mn-lt"/>
          <a:ea typeface="+mn-ea"/>
          <a:cs typeface="+mn-cs"/>
        </a:defRPr>
      </a:lvl2pPr>
      <a:lvl3pPr marL="1209065" indent="-241813" algn="l" defTabSz="967252" rtl="0" eaLnBrk="1" latinLnBrk="0" hangingPunct="1">
        <a:lnSpc>
          <a:spcPct val="90000"/>
        </a:lnSpc>
        <a:spcBef>
          <a:spcPts val="529"/>
        </a:spcBef>
        <a:buFont typeface="Arial" panose="020B0604020202020204" pitchFamily="34" charset="0"/>
        <a:buChar char="•"/>
        <a:defRPr sz="2400" kern="1200">
          <a:solidFill>
            <a:srgbClr val="002147"/>
          </a:solidFill>
          <a:latin typeface="+mn-lt"/>
          <a:ea typeface="+mn-ea"/>
          <a:cs typeface="+mn-cs"/>
        </a:defRPr>
      </a:lvl3pPr>
      <a:lvl4pPr marL="1692692" indent="-241813" algn="l" defTabSz="967252" rtl="0" eaLnBrk="1" latinLnBrk="0" hangingPunct="1">
        <a:lnSpc>
          <a:spcPct val="90000"/>
        </a:lnSpc>
        <a:spcBef>
          <a:spcPts val="529"/>
        </a:spcBef>
        <a:buFont typeface="Arial" panose="020B0604020202020204" pitchFamily="34" charset="0"/>
        <a:buChar char="•"/>
        <a:defRPr sz="2000" kern="1200">
          <a:solidFill>
            <a:srgbClr val="002147"/>
          </a:solidFill>
          <a:latin typeface="+mn-lt"/>
          <a:ea typeface="+mn-ea"/>
          <a:cs typeface="+mn-cs"/>
        </a:defRPr>
      </a:lvl4pPr>
      <a:lvl5pPr marL="2176318" indent="-241813" algn="l" defTabSz="967252" rtl="0" eaLnBrk="1" latinLnBrk="0" hangingPunct="1">
        <a:lnSpc>
          <a:spcPct val="90000"/>
        </a:lnSpc>
        <a:spcBef>
          <a:spcPts val="529"/>
        </a:spcBef>
        <a:buFont typeface="Arial" panose="020B0604020202020204" pitchFamily="34" charset="0"/>
        <a:buChar char="•"/>
        <a:defRPr sz="2000" kern="1200">
          <a:solidFill>
            <a:srgbClr val="002147"/>
          </a:solidFill>
          <a:latin typeface="+mn-lt"/>
          <a:ea typeface="+mn-ea"/>
          <a:cs typeface="+mn-cs"/>
        </a:defRPr>
      </a:lvl5pPr>
      <a:lvl6pPr marL="2659944"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6pPr>
      <a:lvl7pPr marL="3143570"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7pPr>
      <a:lvl8pPr marL="3627196"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8pPr>
      <a:lvl9pPr marL="4110822"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9pPr>
    </p:bodyStyle>
    <p:otherStyle>
      <a:defPPr>
        <a:defRPr lang="en-US"/>
      </a:defPPr>
      <a:lvl1pPr marL="0" algn="l" defTabSz="967252" rtl="0" eaLnBrk="1" latinLnBrk="0" hangingPunct="1">
        <a:defRPr sz="1904" kern="1200">
          <a:solidFill>
            <a:schemeClr val="tx1"/>
          </a:solidFill>
          <a:latin typeface="+mn-lt"/>
          <a:ea typeface="+mn-ea"/>
          <a:cs typeface="+mn-cs"/>
        </a:defRPr>
      </a:lvl1pPr>
      <a:lvl2pPr marL="483626" algn="l" defTabSz="967252" rtl="0" eaLnBrk="1" latinLnBrk="0" hangingPunct="1">
        <a:defRPr sz="1904" kern="1200">
          <a:solidFill>
            <a:schemeClr val="tx1"/>
          </a:solidFill>
          <a:latin typeface="+mn-lt"/>
          <a:ea typeface="+mn-ea"/>
          <a:cs typeface="+mn-cs"/>
        </a:defRPr>
      </a:lvl2pPr>
      <a:lvl3pPr marL="967252" algn="l" defTabSz="967252" rtl="0" eaLnBrk="1" latinLnBrk="0" hangingPunct="1">
        <a:defRPr sz="1904" kern="1200">
          <a:solidFill>
            <a:schemeClr val="tx1"/>
          </a:solidFill>
          <a:latin typeface="+mn-lt"/>
          <a:ea typeface="+mn-ea"/>
          <a:cs typeface="+mn-cs"/>
        </a:defRPr>
      </a:lvl3pPr>
      <a:lvl4pPr marL="1450878" algn="l" defTabSz="967252" rtl="0" eaLnBrk="1" latinLnBrk="0" hangingPunct="1">
        <a:defRPr sz="1904" kern="1200">
          <a:solidFill>
            <a:schemeClr val="tx1"/>
          </a:solidFill>
          <a:latin typeface="+mn-lt"/>
          <a:ea typeface="+mn-ea"/>
          <a:cs typeface="+mn-cs"/>
        </a:defRPr>
      </a:lvl4pPr>
      <a:lvl5pPr marL="1934505" algn="l" defTabSz="967252" rtl="0" eaLnBrk="1" latinLnBrk="0" hangingPunct="1">
        <a:defRPr sz="1904" kern="1200">
          <a:solidFill>
            <a:schemeClr val="tx1"/>
          </a:solidFill>
          <a:latin typeface="+mn-lt"/>
          <a:ea typeface="+mn-ea"/>
          <a:cs typeface="+mn-cs"/>
        </a:defRPr>
      </a:lvl5pPr>
      <a:lvl6pPr marL="2418131" algn="l" defTabSz="967252" rtl="0" eaLnBrk="1" latinLnBrk="0" hangingPunct="1">
        <a:defRPr sz="1904" kern="1200">
          <a:solidFill>
            <a:schemeClr val="tx1"/>
          </a:solidFill>
          <a:latin typeface="+mn-lt"/>
          <a:ea typeface="+mn-ea"/>
          <a:cs typeface="+mn-cs"/>
        </a:defRPr>
      </a:lvl6pPr>
      <a:lvl7pPr marL="2901757" algn="l" defTabSz="967252" rtl="0" eaLnBrk="1" latinLnBrk="0" hangingPunct="1">
        <a:defRPr sz="1904" kern="1200">
          <a:solidFill>
            <a:schemeClr val="tx1"/>
          </a:solidFill>
          <a:latin typeface="+mn-lt"/>
          <a:ea typeface="+mn-ea"/>
          <a:cs typeface="+mn-cs"/>
        </a:defRPr>
      </a:lvl7pPr>
      <a:lvl8pPr marL="3385383" algn="l" defTabSz="967252" rtl="0" eaLnBrk="1" latinLnBrk="0" hangingPunct="1">
        <a:defRPr sz="1904" kern="1200">
          <a:solidFill>
            <a:schemeClr val="tx1"/>
          </a:solidFill>
          <a:latin typeface="+mn-lt"/>
          <a:ea typeface="+mn-ea"/>
          <a:cs typeface="+mn-cs"/>
        </a:defRPr>
      </a:lvl8pPr>
      <a:lvl9pPr marL="3869009" algn="l" defTabSz="967252" rtl="0" eaLnBrk="1" latinLnBrk="0" hangingPunct="1">
        <a:defRPr sz="1904"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rotWithShape="1">
          <a:blip r:embed="rId10">
            <a:extLst>
              <a:ext uri="{28A0092B-C50C-407E-A947-70E740481C1C}">
                <a14:useLocalDpi xmlns:a14="http://schemas.microsoft.com/office/drawing/2010/main" val="0"/>
              </a:ext>
            </a:extLst>
          </a:blip>
          <a:srcRect l="11075" t="5815" r="10969"/>
          <a:stretch/>
        </p:blipFill>
        <p:spPr>
          <a:xfrm>
            <a:off x="-29676" y="0"/>
            <a:ext cx="9173676" cy="6858000"/>
          </a:xfrm>
          <a:prstGeom prst="rect">
            <a:avLst/>
          </a:prstGeom>
        </p:spPr>
      </p:pic>
      <p:sp>
        <p:nvSpPr>
          <p:cNvPr id="10" name="Rectangle 9"/>
          <p:cNvSpPr>
            <a:spLocks noChangeArrowheads="1"/>
          </p:cNvSpPr>
          <p:nvPr userDrawn="1"/>
        </p:nvSpPr>
        <p:spPr bwMode="auto">
          <a:xfrm>
            <a:off x="0" y="0"/>
            <a:ext cx="9144000" cy="6817399"/>
          </a:xfrm>
          <a:prstGeom prst="rect">
            <a:avLst/>
          </a:prstGeom>
          <a:noFill/>
          <a:ln>
            <a:noFill/>
          </a:ln>
          <a:effectLst>
            <a:outerShdw dist="23000" dir="5400000" rotWithShape="0">
              <a:srgbClr val="000000">
                <a:alpha val="34998"/>
              </a:srgbClr>
            </a:outerShdw>
          </a:effectLst>
        </p:spPr>
        <p:txBody>
          <a:bodyPr anchor="ctr"/>
          <a:lstStyle/>
          <a:p>
            <a:pPr algn="ctr" fontAlgn="auto">
              <a:spcBef>
                <a:spcPts val="0"/>
              </a:spcBef>
              <a:spcAft>
                <a:spcPts val="0"/>
              </a:spcAft>
              <a:defRPr/>
            </a:pPr>
            <a:endParaRPr lang="en-US" sz="1904" dirty="0">
              <a:solidFill>
                <a:schemeClr val="lt1"/>
              </a:solidFill>
              <a:latin typeface="+mn-lt"/>
              <a:ea typeface="+mn-ea"/>
              <a:cs typeface="+mn-cs"/>
            </a:endParaRPr>
          </a:p>
        </p:txBody>
      </p:sp>
      <p:sp>
        <p:nvSpPr>
          <p:cNvPr id="2" name="Title Placeholder 1"/>
          <p:cNvSpPr>
            <a:spLocks noGrp="1"/>
          </p:cNvSpPr>
          <p:nvPr>
            <p:ph type="title"/>
          </p:nvPr>
        </p:nvSpPr>
        <p:spPr>
          <a:xfrm>
            <a:off x="628303" y="765053"/>
            <a:ext cx="7887393" cy="1050588"/>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628303" y="1981201"/>
            <a:ext cx="7887393" cy="438290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9" name="Picture 8"/>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7282354" y="129470"/>
            <a:ext cx="1683477" cy="843545"/>
          </a:xfrm>
          <a:prstGeom prst="rect">
            <a:avLst/>
          </a:prstGeom>
        </p:spPr>
      </p:pic>
    </p:spTree>
    <p:extLst>
      <p:ext uri="{BB962C8B-B14F-4D97-AF65-F5344CB8AC3E}">
        <p14:creationId xmlns:p14="http://schemas.microsoft.com/office/powerpoint/2010/main" val="2648750525"/>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Lst>
  <p:txStyles>
    <p:titleStyle>
      <a:lvl1pPr algn="ctr" defTabSz="967252" rtl="0" eaLnBrk="1" latinLnBrk="0" hangingPunct="1">
        <a:lnSpc>
          <a:spcPct val="90000"/>
        </a:lnSpc>
        <a:spcBef>
          <a:spcPct val="0"/>
        </a:spcBef>
        <a:buNone/>
        <a:defRPr sz="4800" b="0" kern="1200">
          <a:solidFill>
            <a:schemeClr val="bg1"/>
          </a:solidFill>
          <a:latin typeface="Calibri" panose="020F0502020204030204" pitchFamily="34" charset="0"/>
          <a:ea typeface="+mj-ea"/>
          <a:cs typeface="+mj-cs"/>
        </a:defRPr>
      </a:lvl1pPr>
    </p:titleStyle>
    <p:bodyStyle>
      <a:lvl1pPr marL="241813" indent="-241813" algn="l" defTabSz="967252" rtl="0" eaLnBrk="1" latinLnBrk="0" hangingPunct="1">
        <a:lnSpc>
          <a:spcPct val="90000"/>
        </a:lnSpc>
        <a:spcBef>
          <a:spcPts val="1058"/>
        </a:spcBef>
        <a:buFont typeface="Arial" panose="020B0604020202020204" pitchFamily="34" charset="0"/>
        <a:buChar char="•"/>
        <a:defRPr sz="3200" kern="1200">
          <a:solidFill>
            <a:srgbClr val="002147"/>
          </a:solidFill>
          <a:latin typeface="+mn-lt"/>
          <a:ea typeface="+mn-ea"/>
          <a:cs typeface="+mn-cs"/>
        </a:defRPr>
      </a:lvl1pPr>
      <a:lvl2pPr marL="725439" indent="-241813" algn="l" defTabSz="967252" rtl="0" eaLnBrk="1" latinLnBrk="0" hangingPunct="1">
        <a:lnSpc>
          <a:spcPct val="90000"/>
        </a:lnSpc>
        <a:spcBef>
          <a:spcPts val="529"/>
        </a:spcBef>
        <a:buFont typeface="Arial" panose="020B0604020202020204" pitchFamily="34" charset="0"/>
        <a:buChar char="•"/>
        <a:defRPr sz="2800" kern="1200">
          <a:solidFill>
            <a:srgbClr val="002147"/>
          </a:solidFill>
          <a:latin typeface="+mn-lt"/>
          <a:ea typeface="+mn-ea"/>
          <a:cs typeface="+mn-cs"/>
        </a:defRPr>
      </a:lvl2pPr>
      <a:lvl3pPr marL="1209065" indent="-241813" algn="l" defTabSz="967252" rtl="0" eaLnBrk="1" latinLnBrk="0" hangingPunct="1">
        <a:lnSpc>
          <a:spcPct val="90000"/>
        </a:lnSpc>
        <a:spcBef>
          <a:spcPts val="529"/>
        </a:spcBef>
        <a:buFont typeface="Arial" panose="020B0604020202020204" pitchFamily="34" charset="0"/>
        <a:buChar char="•"/>
        <a:defRPr sz="2400" kern="1200">
          <a:solidFill>
            <a:srgbClr val="002147"/>
          </a:solidFill>
          <a:latin typeface="+mn-lt"/>
          <a:ea typeface="+mn-ea"/>
          <a:cs typeface="+mn-cs"/>
        </a:defRPr>
      </a:lvl3pPr>
      <a:lvl4pPr marL="1692692" indent="-241813" algn="l" defTabSz="967252" rtl="0" eaLnBrk="1" latinLnBrk="0" hangingPunct="1">
        <a:lnSpc>
          <a:spcPct val="90000"/>
        </a:lnSpc>
        <a:spcBef>
          <a:spcPts val="529"/>
        </a:spcBef>
        <a:buFont typeface="Arial" panose="020B0604020202020204" pitchFamily="34" charset="0"/>
        <a:buChar char="•"/>
        <a:defRPr sz="2000" kern="1200">
          <a:solidFill>
            <a:srgbClr val="002147"/>
          </a:solidFill>
          <a:latin typeface="+mn-lt"/>
          <a:ea typeface="+mn-ea"/>
          <a:cs typeface="+mn-cs"/>
        </a:defRPr>
      </a:lvl4pPr>
      <a:lvl5pPr marL="2176318" indent="-241813" algn="l" defTabSz="967252" rtl="0" eaLnBrk="1" latinLnBrk="0" hangingPunct="1">
        <a:lnSpc>
          <a:spcPct val="90000"/>
        </a:lnSpc>
        <a:spcBef>
          <a:spcPts val="529"/>
        </a:spcBef>
        <a:buFont typeface="Arial" panose="020B0604020202020204" pitchFamily="34" charset="0"/>
        <a:buChar char="•"/>
        <a:defRPr sz="2000" kern="1200">
          <a:solidFill>
            <a:srgbClr val="002147"/>
          </a:solidFill>
          <a:latin typeface="+mn-lt"/>
          <a:ea typeface="+mn-ea"/>
          <a:cs typeface="+mn-cs"/>
        </a:defRPr>
      </a:lvl5pPr>
      <a:lvl6pPr marL="2659944"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6pPr>
      <a:lvl7pPr marL="3143570"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7pPr>
      <a:lvl8pPr marL="3627196"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8pPr>
      <a:lvl9pPr marL="4110822"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9pPr>
    </p:bodyStyle>
    <p:otherStyle>
      <a:defPPr>
        <a:defRPr lang="en-US"/>
      </a:defPPr>
      <a:lvl1pPr marL="0" algn="l" defTabSz="967252" rtl="0" eaLnBrk="1" latinLnBrk="0" hangingPunct="1">
        <a:defRPr sz="1904" kern="1200">
          <a:solidFill>
            <a:schemeClr val="tx1"/>
          </a:solidFill>
          <a:latin typeface="+mn-lt"/>
          <a:ea typeface="+mn-ea"/>
          <a:cs typeface="+mn-cs"/>
        </a:defRPr>
      </a:lvl1pPr>
      <a:lvl2pPr marL="483626" algn="l" defTabSz="967252" rtl="0" eaLnBrk="1" latinLnBrk="0" hangingPunct="1">
        <a:defRPr sz="1904" kern="1200">
          <a:solidFill>
            <a:schemeClr val="tx1"/>
          </a:solidFill>
          <a:latin typeface="+mn-lt"/>
          <a:ea typeface="+mn-ea"/>
          <a:cs typeface="+mn-cs"/>
        </a:defRPr>
      </a:lvl2pPr>
      <a:lvl3pPr marL="967252" algn="l" defTabSz="967252" rtl="0" eaLnBrk="1" latinLnBrk="0" hangingPunct="1">
        <a:defRPr sz="1904" kern="1200">
          <a:solidFill>
            <a:schemeClr val="tx1"/>
          </a:solidFill>
          <a:latin typeface="+mn-lt"/>
          <a:ea typeface="+mn-ea"/>
          <a:cs typeface="+mn-cs"/>
        </a:defRPr>
      </a:lvl3pPr>
      <a:lvl4pPr marL="1450878" algn="l" defTabSz="967252" rtl="0" eaLnBrk="1" latinLnBrk="0" hangingPunct="1">
        <a:defRPr sz="1904" kern="1200">
          <a:solidFill>
            <a:schemeClr val="tx1"/>
          </a:solidFill>
          <a:latin typeface="+mn-lt"/>
          <a:ea typeface="+mn-ea"/>
          <a:cs typeface="+mn-cs"/>
        </a:defRPr>
      </a:lvl4pPr>
      <a:lvl5pPr marL="1934505" algn="l" defTabSz="967252" rtl="0" eaLnBrk="1" latinLnBrk="0" hangingPunct="1">
        <a:defRPr sz="1904" kern="1200">
          <a:solidFill>
            <a:schemeClr val="tx1"/>
          </a:solidFill>
          <a:latin typeface="+mn-lt"/>
          <a:ea typeface="+mn-ea"/>
          <a:cs typeface="+mn-cs"/>
        </a:defRPr>
      </a:lvl5pPr>
      <a:lvl6pPr marL="2418131" algn="l" defTabSz="967252" rtl="0" eaLnBrk="1" latinLnBrk="0" hangingPunct="1">
        <a:defRPr sz="1904" kern="1200">
          <a:solidFill>
            <a:schemeClr val="tx1"/>
          </a:solidFill>
          <a:latin typeface="+mn-lt"/>
          <a:ea typeface="+mn-ea"/>
          <a:cs typeface="+mn-cs"/>
        </a:defRPr>
      </a:lvl6pPr>
      <a:lvl7pPr marL="2901757" algn="l" defTabSz="967252" rtl="0" eaLnBrk="1" latinLnBrk="0" hangingPunct="1">
        <a:defRPr sz="1904" kern="1200">
          <a:solidFill>
            <a:schemeClr val="tx1"/>
          </a:solidFill>
          <a:latin typeface="+mn-lt"/>
          <a:ea typeface="+mn-ea"/>
          <a:cs typeface="+mn-cs"/>
        </a:defRPr>
      </a:lvl7pPr>
      <a:lvl8pPr marL="3385383" algn="l" defTabSz="967252" rtl="0" eaLnBrk="1" latinLnBrk="0" hangingPunct="1">
        <a:defRPr sz="1904" kern="1200">
          <a:solidFill>
            <a:schemeClr val="tx1"/>
          </a:solidFill>
          <a:latin typeface="+mn-lt"/>
          <a:ea typeface="+mn-ea"/>
          <a:cs typeface="+mn-cs"/>
        </a:defRPr>
      </a:lvl8pPr>
      <a:lvl9pPr marL="3869009" algn="l" defTabSz="967252" rtl="0" eaLnBrk="1" latinLnBrk="0" hangingPunct="1">
        <a:defRPr sz="1904"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1" name="Picture 10"/>
          <p:cNvPicPr>
            <a:picLocks noChangeAspect="1"/>
          </p:cNvPicPr>
          <p:nvPr userDrawn="1"/>
        </p:nvPicPr>
        <p:blipFill rotWithShape="1">
          <a:blip r:embed="rId10">
            <a:extLst>
              <a:ext uri="{28A0092B-C50C-407E-A947-70E740481C1C}">
                <a14:useLocalDpi xmlns:a14="http://schemas.microsoft.com/office/drawing/2010/main" val="0"/>
              </a:ext>
            </a:extLst>
          </a:blip>
          <a:srcRect l="8254" t="11221" r="22861" b="5747"/>
          <a:stretch/>
        </p:blipFill>
        <p:spPr>
          <a:xfrm>
            <a:off x="0" y="0"/>
            <a:ext cx="9144000" cy="6858000"/>
          </a:xfrm>
          <a:prstGeom prst="rect">
            <a:avLst/>
          </a:prstGeom>
        </p:spPr>
      </p:pic>
      <p:sp>
        <p:nvSpPr>
          <p:cNvPr id="10" name="Rectangle 9"/>
          <p:cNvSpPr>
            <a:spLocks noChangeArrowheads="1"/>
          </p:cNvSpPr>
          <p:nvPr userDrawn="1"/>
        </p:nvSpPr>
        <p:spPr bwMode="auto">
          <a:xfrm>
            <a:off x="0" y="0"/>
            <a:ext cx="9144000" cy="6817399"/>
          </a:xfrm>
          <a:prstGeom prst="rect">
            <a:avLst/>
          </a:prstGeom>
          <a:noFill/>
          <a:ln>
            <a:noFill/>
          </a:ln>
          <a:effectLst>
            <a:outerShdw dist="23000" dir="5400000" rotWithShape="0">
              <a:srgbClr val="000000">
                <a:alpha val="34998"/>
              </a:srgbClr>
            </a:outerShdw>
          </a:effectLst>
        </p:spPr>
        <p:txBody>
          <a:bodyPr anchor="ctr"/>
          <a:lstStyle/>
          <a:p>
            <a:pPr algn="ctr" fontAlgn="auto">
              <a:spcBef>
                <a:spcPts val="0"/>
              </a:spcBef>
              <a:spcAft>
                <a:spcPts val="0"/>
              </a:spcAft>
              <a:defRPr/>
            </a:pPr>
            <a:endParaRPr lang="en-US" sz="1904" dirty="0">
              <a:solidFill>
                <a:schemeClr val="lt1"/>
              </a:solidFill>
              <a:latin typeface="+mn-lt"/>
              <a:ea typeface="+mn-ea"/>
              <a:cs typeface="+mn-cs"/>
            </a:endParaRPr>
          </a:p>
        </p:txBody>
      </p:sp>
      <p:sp>
        <p:nvSpPr>
          <p:cNvPr id="2" name="Title Placeholder 1"/>
          <p:cNvSpPr>
            <a:spLocks noGrp="1"/>
          </p:cNvSpPr>
          <p:nvPr>
            <p:ph type="title"/>
          </p:nvPr>
        </p:nvSpPr>
        <p:spPr>
          <a:xfrm>
            <a:off x="733078" y="2777944"/>
            <a:ext cx="7887393" cy="1050588"/>
          </a:xfrm>
          <a:prstGeom prst="rect">
            <a:avLst/>
          </a:prstGeom>
        </p:spPr>
        <p:txBody>
          <a:bodyPr vert="horz" lIns="91440" tIns="45720" rIns="91440" bIns="45720" rtlCol="0" anchor="ctr">
            <a:normAutofit/>
          </a:bodyPr>
          <a:lstStyle/>
          <a:p>
            <a:r>
              <a:rPr lang="en-US" dirty="0"/>
              <a:t>Click to edit Master title style</a:t>
            </a:r>
            <a:endParaRPr lang="en-GB" dirty="0"/>
          </a:p>
        </p:txBody>
      </p:sp>
      <p:pic>
        <p:nvPicPr>
          <p:cNvPr id="9" name="Picture 8"/>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7282354" y="129470"/>
            <a:ext cx="1683477" cy="843545"/>
          </a:xfrm>
          <a:prstGeom prst="rect">
            <a:avLst/>
          </a:prstGeom>
        </p:spPr>
      </p:pic>
    </p:spTree>
    <p:extLst>
      <p:ext uri="{BB962C8B-B14F-4D97-AF65-F5344CB8AC3E}">
        <p14:creationId xmlns:p14="http://schemas.microsoft.com/office/powerpoint/2010/main" val="1827506952"/>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5" r:id="rId3"/>
    <p:sldLayoutId id="2147483676" r:id="rId4"/>
    <p:sldLayoutId id="2147483677" r:id="rId5"/>
    <p:sldLayoutId id="2147483678" r:id="rId6"/>
    <p:sldLayoutId id="2147483679" r:id="rId7"/>
    <p:sldLayoutId id="2147483680" r:id="rId8"/>
  </p:sldLayoutIdLst>
  <p:txStyles>
    <p:titleStyle>
      <a:lvl1pPr algn="ctr" defTabSz="967252" rtl="0" eaLnBrk="1" latinLnBrk="0" hangingPunct="1">
        <a:lnSpc>
          <a:spcPct val="90000"/>
        </a:lnSpc>
        <a:spcBef>
          <a:spcPct val="0"/>
        </a:spcBef>
        <a:buNone/>
        <a:defRPr sz="4800" b="0" kern="1200">
          <a:solidFill>
            <a:schemeClr val="bg1"/>
          </a:solidFill>
          <a:latin typeface="Calibri" panose="020F0502020204030204" pitchFamily="34" charset="0"/>
          <a:ea typeface="+mj-ea"/>
          <a:cs typeface="+mj-cs"/>
        </a:defRPr>
      </a:lvl1pPr>
    </p:titleStyle>
    <p:bodyStyle>
      <a:lvl1pPr marL="241813" indent="-241813" algn="l" defTabSz="967252" rtl="0" eaLnBrk="1" latinLnBrk="0" hangingPunct="1">
        <a:lnSpc>
          <a:spcPct val="90000"/>
        </a:lnSpc>
        <a:spcBef>
          <a:spcPts val="1058"/>
        </a:spcBef>
        <a:buFont typeface="Arial" panose="020B0604020202020204" pitchFamily="34" charset="0"/>
        <a:buChar char="•"/>
        <a:defRPr sz="3200" kern="1200">
          <a:solidFill>
            <a:srgbClr val="002147"/>
          </a:solidFill>
          <a:latin typeface="+mn-lt"/>
          <a:ea typeface="+mn-ea"/>
          <a:cs typeface="+mn-cs"/>
        </a:defRPr>
      </a:lvl1pPr>
      <a:lvl2pPr marL="725439" indent="-241813" algn="l" defTabSz="967252" rtl="0" eaLnBrk="1" latinLnBrk="0" hangingPunct="1">
        <a:lnSpc>
          <a:spcPct val="90000"/>
        </a:lnSpc>
        <a:spcBef>
          <a:spcPts val="529"/>
        </a:spcBef>
        <a:buFont typeface="Arial" panose="020B0604020202020204" pitchFamily="34" charset="0"/>
        <a:buChar char="•"/>
        <a:defRPr sz="2800" kern="1200">
          <a:solidFill>
            <a:srgbClr val="002147"/>
          </a:solidFill>
          <a:latin typeface="+mn-lt"/>
          <a:ea typeface="+mn-ea"/>
          <a:cs typeface="+mn-cs"/>
        </a:defRPr>
      </a:lvl2pPr>
      <a:lvl3pPr marL="1209065" indent="-241813" algn="l" defTabSz="967252" rtl="0" eaLnBrk="1" latinLnBrk="0" hangingPunct="1">
        <a:lnSpc>
          <a:spcPct val="90000"/>
        </a:lnSpc>
        <a:spcBef>
          <a:spcPts val="529"/>
        </a:spcBef>
        <a:buFont typeface="Arial" panose="020B0604020202020204" pitchFamily="34" charset="0"/>
        <a:buChar char="•"/>
        <a:defRPr sz="2400" kern="1200">
          <a:solidFill>
            <a:srgbClr val="002147"/>
          </a:solidFill>
          <a:latin typeface="+mn-lt"/>
          <a:ea typeface="+mn-ea"/>
          <a:cs typeface="+mn-cs"/>
        </a:defRPr>
      </a:lvl3pPr>
      <a:lvl4pPr marL="1692692" indent="-241813" algn="l" defTabSz="967252" rtl="0" eaLnBrk="1" latinLnBrk="0" hangingPunct="1">
        <a:lnSpc>
          <a:spcPct val="90000"/>
        </a:lnSpc>
        <a:spcBef>
          <a:spcPts val="529"/>
        </a:spcBef>
        <a:buFont typeface="Arial" panose="020B0604020202020204" pitchFamily="34" charset="0"/>
        <a:buChar char="•"/>
        <a:defRPr sz="2000" kern="1200">
          <a:solidFill>
            <a:srgbClr val="002147"/>
          </a:solidFill>
          <a:latin typeface="+mn-lt"/>
          <a:ea typeface="+mn-ea"/>
          <a:cs typeface="+mn-cs"/>
        </a:defRPr>
      </a:lvl4pPr>
      <a:lvl5pPr marL="2176318" indent="-241813" algn="l" defTabSz="967252" rtl="0" eaLnBrk="1" latinLnBrk="0" hangingPunct="1">
        <a:lnSpc>
          <a:spcPct val="90000"/>
        </a:lnSpc>
        <a:spcBef>
          <a:spcPts val="529"/>
        </a:spcBef>
        <a:buFont typeface="Arial" panose="020B0604020202020204" pitchFamily="34" charset="0"/>
        <a:buChar char="•"/>
        <a:defRPr sz="2000" kern="1200">
          <a:solidFill>
            <a:srgbClr val="002147"/>
          </a:solidFill>
          <a:latin typeface="+mn-lt"/>
          <a:ea typeface="+mn-ea"/>
          <a:cs typeface="+mn-cs"/>
        </a:defRPr>
      </a:lvl5pPr>
      <a:lvl6pPr marL="2659944"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6pPr>
      <a:lvl7pPr marL="3143570"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7pPr>
      <a:lvl8pPr marL="3627196"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8pPr>
      <a:lvl9pPr marL="4110822"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9pPr>
    </p:bodyStyle>
    <p:otherStyle>
      <a:defPPr>
        <a:defRPr lang="en-US"/>
      </a:defPPr>
      <a:lvl1pPr marL="0" algn="l" defTabSz="967252" rtl="0" eaLnBrk="1" latinLnBrk="0" hangingPunct="1">
        <a:defRPr sz="1904" kern="1200">
          <a:solidFill>
            <a:schemeClr val="tx1"/>
          </a:solidFill>
          <a:latin typeface="+mn-lt"/>
          <a:ea typeface="+mn-ea"/>
          <a:cs typeface="+mn-cs"/>
        </a:defRPr>
      </a:lvl1pPr>
      <a:lvl2pPr marL="483626" algn="l" defTabSz="967252" rtl="0" eaLnBrk="1" latinLnBrk="0" hangingPunct="1">
        <a:defRPr sz="1904" kern="1200">
          <a:solidFill>
            <a:schemeClr val="tx1"/>
          </a:solidFill>
          <a:latin typeface="+mn-lt"/>
          <a:ea typeface="+mn-ea"/>
          <a:cs typeface="+mn-cs"/>
        </a:defRPr>
      </a:lvl2pPr>
      <a:lvl3pPr marL="967252" algn="l" defTabSz="967252" rtl="0" eaLnBrk="1" latinLnBrk="0" hangingPunct="1">
        <a:defRPr sz="1904" kern="1200">
          <a:solidFill>
            <a:schemeClr val="tx1"/>
          </a:solidFill>
          <a:latin typeface="+mn-lt"/>
          <a:ea typeface="+mn-ea"/>
          <a:cs typeface="+mn-cs"/>
        </a:defRPr>
      </a:lvl3pPr>
      <a:lvl4pPr marL="1450878" algn="l" defTabSz="967252" rtl="0" eaLnBrk="1" latinLnBrk="0" hangingPunct="1">
        <a:defRPr sz="1904" kern="1200">
          <a:solidFill>
            <a:schemeClr val="tx1"/>
          </a:solidFill>
          <a:latin typeface="+mn-lt"/>
          <a:ea typeface="+mn-ea"/>
          <a:cs typeface="+mn-cs"/>
        </a:defRPr>
      </a:lvl4pPr>
      <a:lvl5pPr marL="1934505" algn="l" defTabSz="967252" rtl="0" eaLnBrk="1" latinLnBrk="0" hangingPunct="1">
        <a:defRPr sz="1904" kern="1200">
          <a:solidFill>
            <a:schemeClr val="tx1"/>
          </a:solidFill>
          <a:latin typeface="+mn-lt"/>
          <a:ea typeface="+mn-ea"/>
          <a:cs typeface="+mn-cs"/>
        </a:defRPr>
      </a:lvl5pPr>
      <a:lvl6pPr marL="2418131" algn="l" defTabSz="967252" rtl="0" eaLnBrk="1" latinLnBrk="0" hangingPunct="1">
        <a:defRPr sz="1904" kern="1200">
          <a:solidFill>
            <a:schemeClr val="tx1"/>
          </a:solidFill>
          <a:latin typeface="+mn-lt"/>
          <a:ea typeface="+mn-ea"/>
          <a:cs typeface="+mn-cs"/>
        </a:defRPr>
      </a:lvl6pPr>
      <a:lvl7pPr marL="2901757" algn="l" defTabSz="967252" rtl="0" eaLnBrk="1" latinLnBrk="0" hangingPunct="1">
        <a:defRPr sz="1904" kern="1200">
          <a:solidFill>
            <a:schemeClr val="tx1"/>
          </a:solidFill>
          <a:latin typeface="+mn-lt"/>
          <a:ea typeface="+mn-ea"/>
          <a:cs typeface="+mn-cs"/>
        </a:defRPr>
      </a:lvl7pPr>
      <a:lvl8pPr marL="3385383" algn="l" defTabSz="967252" rtl="0" eaLnBrk="1" latinLnBrk="0" hangingPunct="1">
        <a:defRPr sz="1904" kern="1200">
          <a:solidFill>
            <a:schemeClr val="tx1"/>
          </a:solidFill>
          <a:latin typeface="+mn-lt"/>
          <a:ea typeface="+mn-ea"/>
          <a:cs typeface="+mn-cs"/>
        </a:defRPr>
      </a:lvl8pPr>
      <a:lvl9pPr marL="3869009" algn="l" defTabSz="967252" rtl="0" eaLnBrk="1" latinLnBrk="0" hangingPunct="1">
        <a:defRPr sz="1904"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10">
            <a:extLst>
              <a:ext uri="{28A0092B-C50C-407E-A947-70E740481C1C}">
                <a14:useLocalDpi xmlns:a14="http://schemas.microsoft.com/office/drawing/2010/main" val="0"/>
              </a:ext>
            </a:extLst>
          </a:blip>
          <a:srcRect l="3667" t="5969" r="22250" b="5900"/>
          <a:stretch/>
        </p:blipFill>
        <p:spPr>
          <a:xfrm>
            <a:off x="0" y="-12026"/>
            <a:ext cx="9229726" cy="6870026"/>
          </a:xfrm>
          <a:prstGeom prst="rect">
            <a:avLst/>
          </a:prstGeom>
        </p:spPr>
      </p:pic>
      <p:sp>
        <p:nvSpPr>
          <p:cNvPr id="10" name="Rectangle 9"/>
          <p:cNvSpPr>
            <a:spLocks noChangeArrowheads="1"/>
          </p:cNvSpPr>
          <p:nvPr userDrawn="1"/>
        </p:nvSpPr>
        <p:spPr bwMode="auto">
          <a:xfrm>
            <a:off x="0" y="0"/>
            <a:ext cx="9144000" cy="6817399"/>
          </a:xfrm>
          <a:prstGeom prst="rect">
            <a:avLst/>
          </a:prstGeom>
          <a:noFill/>
          <a:ln>
            <a:noFill/>
          </a:ln>
          <a:effectLst>
            <a:outerShdw dist="23000" dir="5400000" rotWithShape="0">
              <a:srgbClr val="000000">
                <a:alpha val="34998"/>
              </a:srgbClr>
            </a:outerShdw>
          </a:effectLst>
        </p:spPr>
        <p:txBody>
          <a:bodyPr anchor="ctr"/>
          <a:lstStyle/>
          <a:p>
            <a:pPr algn="ctr" fontAlgn="auto">
              <a:spcBef>
                <a:spcPts val="0"/>
              </a:spcBef>
              <a:spcAft>
                <a:spcPts val="0"/>
              </a:spcAft>
              <a:defRPr/>
            </a:pPr>
            <a:endParaRPr lang="en-US" sz="1904" dirty="0">
              <a:solidFill>
                <a:schemeClr val="lt1"/>
              </a:solidFill>
              <a:latin typeface="+mn-lt"/>
              <a:ea typeface="+mn-ea"/>
              <a:cs typeface="+mn-cs"/>
            </a:endParaRPr>
          </a:p>
        </p:txBody>
      </p:sp>
      <p:sp>
        <p:nvSpPr>
          <p:cNvPr id="2" name="Title Placeholder 1"/>
          <p:cNvSpPr>
            <a:spLocks noGrp="1"/>
          </p:cNvSpPr>
          <p:nvPr>
            <p:ph type="title"/>
          </p:nvPr>
        </p:nvSpPr>
        <p:spPr>
          <a:xfrm>
            <a:off x="733078" y="2777944"/>
            <a:ext cx="7887393" cy="1050588"/>
          </a:xfrm>
          <a:prstGeom prst="rect">
            <a:avLst/>
          </a:prstGeom>
        </p:spPr>
        <p:txBody>
          <a:bodyPr vert="horz" lIns="91440" tIns="45720" rIns="91440" bIns="45720" rtlCol="0" anchor="ctr">
            <a:normAutofit/>
          </a:bodyPr>
          <a:lstStyle/>
          <a:p>
            <a:r>
              <a:rPr lang="en-US" dirty="0"/>
              <a:t>Click to edit Master title style</a:t>
            </a:r>
            <a:endParaRPr lang="en-GB" dirty="0"/>
          </a:p>
        </p:txBody>
      </p:sp>
      <p:pic>
        <p:nvPicPr>
          <p:cNvPr id="9" name="Picture 8"/>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7282354" y="129470"/>
            <a:ext cx="1683477" cy="843545"/>
          </a:xfrm>
          <a:prstGeom prst="rect">
            <a:avLst/>
          </a:prstGeom>
        </p:spPr>
      </p:pic>
    </p:spTree>
    <p:extLst>
      <p:ext uri="{BB962C8B-B14F-4D97-AF65-F5344CB8AC3E}">
        <p14:creationId xmlns:p14="http://schemas.microsoft.com/office/powerpoint/2010/main" val="2602349637"/>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Lst>
  <p:txStyles>
    <p:titleStyle>
      <a:lvl1pPr algn="ctr" defTabSz="967252" rtl="0" eaLnBrk="1" latinLnBrk="0" hangingPunct="1">
        <a:lnSpc>
          <a:spcPct val="90000"/>
        </a:lnSpc>
        <a:spcBef>
          <a:spcPct val="0"/>
        </a:spcBef>
        <a:buNone/>
        <a:defRPr sz="4800" b="0" kern="1200">
          <a:solidFill>
            <a:schemeClr val="bg1"/>
          </a:solidFill>
          <a:latin typeface="Calibri" panose="020F0502020204030204" pitchFamily="34" charset="0"/>
          <a:ea typeface="+mj-ea"/>
          <a:cs typeface="+mj-cs"/>
        </a:defRPr>
      </a:lvl1pPr>
    </p:titleStyle>
    <p:bodyStyle>
      <a:lvl1pPr marL="241813" indent="-241813" algn="l" defTabSz="967252" rtl="0" eaLnBrk="1" latinLnBrk="0" hangingPunct="1">
        <a:lnSpc>
          <a:spcPct val="90000"/>
        </a:lnSpc>
        <a:spcBef>
          <a:spcPts val="1058"/>
        </a:spcBef>
        <a:buFont typeface="Arial" panose="020B0604020202020204" pitchFamily="34" charset="0"/>
        <a:buChar char="•"/>
        <a:defRPr sz="3200" kern="1200">
          <a:solidFill>
            <a:srgbClr val="002147"/>
          </a:solidFill>
          <a:latin typeface="+mn-lt"/>
          <a:ea typeface="+mn-ea"/>
          <a:cs typeface="+mn-cs"/>
        </a:defRPr>
      </a:lvl1pPr>
      <a:lvl2pPr marL="725439" indent="-241813" algn="l" defTabSz="967252" rtl="0" eaLnBrk="1" latinLnBrk="0" hangingPunct="1">
        <a:lnSpc>
          <a:spcPct val="90000"/>
        </a:lnSpc>
        <a:spcBef>
          <a:spcPts val="529"/>
        </a:spcBef>
        <a:buFont typeface="Arial" panose="020B0604020202020204" pitchFamily="34" charset="0"/>
        <a:buChar char="•"/>
        <a:defRPr sz="2800" kern="1200">
          <a:solidFill>
            <a:srgbClr val="002147"/>
          </a:solidFill>
          <a:latin typeface="+mn-lt"/>
          <a:ea typeface="+mn-ea"/>
          <a:cs typeface="+mn-cs"/>
        </a:defRPr>
      </a:lvl2pPr>
      <a:lvl3pPr marL="1209065" indent="-241813" algn="l" defTabSz="967252" rtl="0" eaLnBrk="1" latinLnBrk="0" hangingPunct="1">
        <a:lnSpc>
          <a:spcPct val="90000"/>
        </a:lnSpc>
        <a:spcBef>
          <a:spcPts val="529"/>
        </a:spcBef>
        <a:buFont typeface="Arial" panose="020B0604020202020204" pitchFamily="34" charset="0"/>
        <a:buChar char="•"/>
        <a:defRPr sz="2400" kern="1200">
          <a:solidFill>
            <a:srgbClr val="002147"/>
          </a:solidFill>
          <a:latin typeface="+mn-lt"/>
          <a:ea typeface="+mn-ea"/>
          <a:cs typeface="+mn-cs"/>
        </a:defRPr>
      </a:lvl3pPr>
      <a:lvl4pPr marL="1692692" indent="-241813" algn="l" defTabSz="967252" rtl="0" eaLnBrk="1" latinLnBrk="0" hangingPunct="1">
        <a:lnSpc>
          <a:spcPct val="90000"/>
        </a:lnSpc>
        <a:spcBef>
          <a:spcPts val="529"/>
        </a:spcBef>
        <a:buFont typeface="Arial" panose="020B0604020202020204" pitchFamily="34" charset="0"/>
        <a:buChar char="•"/>
        <a:defRPr sz="2000" kern="1200">
          <a:solidFill>
            <a:srgbClr val="002147"/>
          </a:solidFill>
          <a:latin typeface="+mn-lt"/>
          <a:ea typeface="+mn-ea"/>
          <a:cs typeface="+mn-cs"/>
        </a:defRPr>
      </a:lvl4pPr>
      <a:lvl5pPr marL="2176318" indent="-241813" algn="l" defTabSz="967252" rtl="0" eaLnBrk="1" latinLnBrk="0" hangingPunct="1">
        <a:lnSpc>
          <a:spcPct val="90000"/>
        </a:lnSpc>
        <a:spcBef>
          <a:spcPts val="529"/>
        </a:spcBef>
        <a:buFont typeface="Arial" panose="020B0604020202020204" pitchFamily="34" charset="0"/>
        <a:buChar char="•"/>
        <a:defRPr sz="2000" kern="1200">
          <a:solidFill>
            <a:srgbClr val="002147"/>
          </a:solidFill>
          <a:latin typeface="+mn-lt"/>
          <a:ea typeface="+mn-ea"/>
          <a:cs typeface="+mn-cs"/>
        </a:defRPr>
      </a:lvl5pPr>
      <a:lvl6pPr marL="2659944"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6pPr>
      <a:lvl7pPr marL="3143570"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7pPr>
      <a:lvl8pPr marL="3627196"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8pPr>
      <a:lvl9pPr marL="4110822"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9pPr>
    </p:bodyStyle>
    <p:otherStyle>
      <a:defPPr>
        <a:defRPr lang="en-US"/>
      </a:defPPr>
      <a:lvl1pPr marL="0" algn="l" defTabSz="967252" rtl="0" eaLnBrk="1" latinLnBrk="0" hangingPunct="1">
        <a:defRPr sz="1904" kern="1200">
          <a:solidFill>
            <a:schemeClr val="tx1"/>
          </a:solidFill>
          <a:latin typeface="+mn-lt"/>
          <a:ea typeface="+mn-ea"/>
          <a:cs typeface="+mn-cs"/>
        </a:defRPr>
      </a:lvl1pPr>
      <a:lvl2pPr marL="483626" algn="l" defTabSz="967252" rtl="0" eaLnBrk="1" latinLnBrk="0" hangingPunct="1">
        <a:defRPr sz="1904" kern="1200">
          <a:solidFill>
            <a:schemeClr val="tx1"/>
          </a:solidFill>
          <a:latin typeface="+mn-lt"/>
          <a:ea typeface="+mn-ea"/>
          <a:cs typeface="+mn-cs"/>
        </a:defRPr>
      </a:lvl2pPr>
      <a:lvl3pPr marL="967252" algn="l" defTabSz="967252" rtl="0" eaLnBrk="1" latinLnBrk="0" hangingPunct="1">
        <a:defRPr sz="1904" kern="1200">
          <a:solidFill>
            <a:schemeClr val="tx1"/>
          </a:solidFill>
          <a:latin typeface="+mn-lt"/>
          <a:ea typeface="+mn-ea"/>
          <a:cs typeface="+mn-cs"/>
        </a:defRPr>
      </a:lvl3pPr>
      <a:lvl4pPr marL="1450878" algn="l" defTabSz="967252" rtl="0" eaLnBrk="1" latinLnBrk="0" hangingPunct="1">
        <a:defRPr sz="1904" kern="1200">
          <a:solidFill>
            <a:schemeClr val="tx1"/>
          </a:solidFill>
          <a:latin typeface="+mn-lt"/>
          <a:ea typeface="+mn-ea"/>
          <a:cs typeface="+mn-cs"/>
        </a:defRPr>
      </a:lvl4pPr>
      <a:lvl5pPr marL="1934505" algn="l" defTabSz="967252" rtl="0" eaLnBrk="1" latinLnBrk="0" hangingPunct="1">
        <a:defRPr sz="1904" kern="1200">
          <a:solidFill>
            <a:schemeClr val="tx1"/>
          </a:solidFill>
          <a:latin typeface="+mn-lt"/>
          <a:ea typeface="+mn-ea"/>
          <a:cs typeface="+mn-cs"/>
        </a:defRPr>
      </a:lvl5pPr>
      <a:lvl6pPr marL="2418131" algn="l" defTabSz="967252" rtl="0" eaLnBrk="1" latinLnBrk="0" hangingPunct="1">
        <a:defRPr sz="1904" kern="1200">
          <a:solidFill>
            <a:schemeClr val="tx1"/>
          </a:solidFill>
          <a:latin typeface="+mn-lt"/>
          <a:ea typeface="+mn-ea"/>
          <a:cs typeface="+mn-cs"/>
        </a:defRPr>
      </a:lvl6pPr>
      <a:lvl7pPr marL="2901757" algn="l" defTabSz="967252" rtl="0" eaLnBrk="1" latinLnBrk="0" hangingPunct="1">
        <a:defRPr sz="1904" kern="1200">
          <a:solidFill>
            <a:schemeClr val="tx1"/>
          </a:solidFill>
          <a:latin typeface="+mn-lt"/>
          <a:ea typeface="+mn-ea"/>
          <a:cs typeface="+mn-cs"/>
        </a:defRPr>
      </a:lvl7pPr>
      <a:lvl8pPr marL="3385383" algn="l" defTabSz="967252" rtl="0" eaLnBrk="1" latinLnBrk="0" hangingPunct="1">
        <a:defRPr sz="1904" kern="1200">
          <a:solidFill>
            <a:schemeClr val="tx1"/>
          </a:solidFill>
          <a:latin typeface="+mn-lt"/>
          <a:ea typeface="+mn-ea"/>
          <a:cs typeface="+mn-cs"/>
        </a:defRPr>
      </a:lvl8pPr>
      <a:lvl9pPr marL="3869009" algn="l" defTabSz="967252" rtl="0" eaLnBrk="1" latinLnBrk="0" hangingPunct="1">
        <a:defRPr sz="1904"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rotWithShape="1">
          <a:blip r:embed="rId10">
            <a:extLst>
              <a:ext uri="{28A0092B-C50C-407E-A947-70E740481C1C}">
                <a14:useLocalDpi xmlns:a14="http://schemas.microsoft.com/office/drawing/2010/main" val="0"/>
              </a:ext>
            </a:extLst>
          </a:blip>
          <a:srcRect l="7449" t="5465" r="11097" b="-1"/>
          <a:stretch/>
        </p:blipFill>
        <p:spPr>
          <a:xfrm>
            <a:off x="0" y="0"/>
            <a:ext cx="9144000" cy="6858000"/>
          </a:xfrm>
          <a:prstGeom prst="rect">
            <a:avLst/>
          </a:prstGeom>
        </p:spPr>
      </p:pic>
      <p:sp>
        <p:nvSpPr>
          <p:cNvPr id="10" name="Rectangle 9"/>
          <p:cNvSpPr>
            <a:spLocks noChangeArrowheads="1"/>
          </p:cNvSpPr>
          <p:nvPr userDrawn="1"/>
        </p:nvSpPr>
        <p:spPr bwMode="auto">
          <a:xfrm>
            <a:off x="0" y="0"/>
            <a:ext cx="9144000" cy="6817399"/>
          </a:xfrm>
          <a:prstGeom prst="rect">
            <a:avLst/>
          </a:prstGeom>
          <a:noFill/>
          <a:ln>
            <a:noFill/>
          </a:ln>
          <a:effectLst>
            <a:outerShdw dist="23000" dir="5400000" rotWithShape="0">
              <a:srgbClr val="000000">
                <a:alpha val="34998"/>
              </a:srgbClr>
            </a:outerShdw>
          </a:effectLst>
        </p:spPr>
        <p:txBody>
          <a:bodyPr anchor="ctr"/>
          <a:lstStyle/>
          <a:p>
            <a:pPr algn="ctr" fontAlgn="auto">
              <a:spcBef>
                <a:spcPts val="0"/>
              </a:spcBef>
              <a:spcAft>
                <a:spcPts val="0"/>
              </a:spcAft>
              <a:defRPr/>
            </a:pPr>
            <a:endParaRPr lang="en-US" sz="1904" dirty="0">
              <a:solidFill>
                <a:schemeClr val="lt1"/>
              </a:solidFill>
              <a:latin typeface="+mn-lt"/>
              <a:ea typeface="+mn-ea"/>
              <a:cs typeface="+mn-cs"/>
            </a:endParaRPr>
          </a:p>
        </p:txBody>
      </p:sp>
      <p:sp>
        <p:nvSpPr>
          <p:cNvPr id="2" name="Title Placeholder 1"/>
          <p:cNvSpPr>
            <a:spLocks noGrp="1"/>
          </p:cNvSpPr>
          <p:nvPr>
            <p:ph type="title"/>
          </p:nvPr>
        </p:nvSpPr>
        <p:spPr>
          <a:xfrm>
            <a:off x="733078" y="2777944"/>
            <a:ext cx="7887393" cy="1050588"/>
          </a:xfrm>
          <a:prstGeom prst="rect">
            <a:avLst/>
          </a:prstGeom>
        </p:spPr>
        <p:txBody>
          <a:bodyPr vert="horz" lIns="91440" tIns="45720" rIns="91440" bIns="45720" rtlCol="0" anchor="ctr">
            <a:normAutofit/>
          </a:bodyPr>
          <a:lstStyle/>
          <a:p>
            <a:r>
              <a:rPr lang="en-US" dirty="0"/>
              <a:t>Click to edit Master title style</a:t>
            </a:r>
            <a:endParaRPr lang="en-GB" dirty="0"/>
          </a:p>
        </p:txBody>
      </p:sp>
      <p:pic>
        <p:nvPicPr>
          <p:cNvPr id="9" name="Picture 8"/>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7282354" y="129470"/>
            <a:ext cx="1683477" cy="843545"/>
          </a:xfrm>
          <a:prstGeom prst="rect">
            <a:avLst/>
          </a:prstGeom>
        </p:spPr>
      </p:pic>
    </p:spTree>
    <p:extLst>
      <p:ext uri="{BB962C8B-B14F-4D97-AF65-F5344CB8AC3E}">
        <p14:creationId xmlns:p14="http://schemas.microsoft.com/office/powerpoint/2010/main" val="2653470502"/>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Lst>
  <p:txStyles>
    <p:titleStyle>
      <a:lvl1pPr algn="ctr" defTabSz="967252" rtl="0" eaLnBrk="1" latinLnBrk="0" hangingPunct="1">
        <a:lnSpc>
          <a:spcPct val="90000"/>
        </a:lnSpc>
        <a:spcBef>
          <a:spcPct val="0"/>
        </a:spcBef>
        <a:buNone/>
        <a:defRPr sz="4800" b="0" kern="1200">
          <a:solidFill>
            <a:schemeClr val="bg1"/>
          </a:solidFill>
          <a:latin typeface="Calibri" panose="020F0502020204030204" pitchFamily="34" charset="0"/>
          <a:ea typeface="+mj-ea"/>
          <a:cs typeface="+mj-cs"/>
        </a:defRPr>
      </a:lvl1pPr>
    </p:titleStyle>
    <p:bodyStyle>
      <a:lvl1pPr marL="241813" indent="-241813" algn="l" defTabSz="967252" rtl="0" eaLnBrk="1" latinLnBrk="0" hangingPunct="1">
        <a:lnSpc>
          <a:spcPct val="90000"/>
        </a:lnSpc>
        <a:spcBef>
          <a:spcPts val="1058"/>
        </a:spcBef>
        <a:buFont typeface="Arial" panose="020B0604020202020204" pitchFamily="34" charset="0"/>
        <a:buChar char="•"/>
        <a:defRPr sz="3200" kern="1200">
          <a:solidFill>
            <a:srgbClr val="002147"/>
          </a:solidFill>
          <a:latin typeface="+mn-lt"/>
          <a:ea typeface="+mn-ea"/>
          <a:cs typeface="+mn-cs"/>
        </a:defRPr>
      </a:lvl1pPr>
      <a:lvl2pPr marL="725439" indent="-241813" algn="l" defTabSz="967252" rtl="0" eaLnBrk="1" latinLnBrk="0" hangingPunct="1">
        <a:lnSpc>
          <a:spcPct val="90000"/>
        </a:lnSpc>
        <a:spcBef>
          <a:spcPts val="529"/>
        </a:spcBef>
        <a:buFont typeface="Arial" panose="020B0604020202020204" pitchFamily="34" charset="0"/>
        <a:buChar char="•"/>
        <a:defRPr sz="2800" kern="1200">
          <a:solidFill>
            <a:srgbClr val="002147"/>
          </a:solidFill>
          <a:latin typeface="+mn-lt"/>
          <a:ea typeface="+mn-ea"/>
          <a:cs typeface="+mn-cs"/>
        </a:defRPr>
      </a:lvl2pPr>
      <a:lvl3pPr marL="1209065" indent="-241813" algn="l" defTabSz="967252" rtl="0" eaLnBrk="1" latinLnBrk="0" hangingPunct="1">
        <a:lnSpc>
          <a:spcPct val="90000"/>
        </a:lnSpc>
        <a:spcBef>
          <a:spcPts val="529"/>
        </a:spcBef>
        <a:buFont typeface="Arial" panose="020B0604020202020204" pitchFamily="34" charset="0"/>
        <a:buChar char="•"/>
        <a:defRPr sz="2400" kern="1200">
          <a:solidFill>
            <a:srgbClr val="002147"/>
          </a:solidFill>
          <a:latin typeface="+mn-lt"/>
          <a:ea typeface="+mn-ea"/>
          <a:cs typeface="+mn-cs"/>
        </a:defRPr>
      </a:lvl3pPr>
      <a:lvl4pPr marL="1692692" indent="-241813" algn="l" defTabSz="967252" rtl="0" eaLnBrk="1" latinLnBrk="0" hangingPunct="1">
        <a:lnSpc>
          <a:spcPct val="90000"/>
        </a:lnSpc>
        <a:spcBef>
          <a:spcPts val="529"/>
        </a:spcBef>
        <a:buFont typeface="Arial" panose="020B0604020202020204" pitchFamily="34" charset="0"/>
        <a:buChar char="•"/>
        <a:defRPr sz="2000" kern="1200">
          <a:solidFill>
            <a:srgbClr val="002147"/>
          </a:solidFill>
          <a:latin typeface="+mn-lt"/>
          <a:ea typeface="+mn-ea"/>
          <a:cs typeface="+mn-cs"/>
        </a:defRPr>
      </a:lvl4pPr>
      <a:lvl5pPr marL="2176318" indent="-241813" algn="l" defTabSz="967252" rtl="0" eaLnBrk="1" latinLnBrk="0" hangingPunct="1">
        <a:lnSpc>
          <a:spcPct val="90000"/>
        </a:lnSpc>
        <a:spcBef>
          <a:spcPts val="529"/>
        </a:spcBef>
        <a:buFont typeface="Arial" panose="020B0604020202020204" pitchFamily="34" charset="0"/>
        <a:buChar char="•"/>
        <a:defRPr sz="2000" kern="1200">
          <a:solidFill>
            <a:srgbClr val="002147"/>
          </a:solidFill>
          <a:latin typeface="+mn-lt"/>
          <a:ea typeface="+mn-ea"/>
          <a:cs typeface="+mn-cs"/>
        </a:defRPr>
      </a:lvl5pPr>
      <a:lvl6pPr marL="2659944"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6pPr>
      <a:lvl7pPr marL="3143570"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7pPr>
      <a:lvl8pPr marL="3627196"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8pPr>
      <a:lvl9pPr marL="4110822"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9pPr>
    </p:bodyStyle>
    <p:otherStyle>
      <a:defPPr>
        <a:defRPr lang="en-US"/>
      </a:defPPr>
      <a:lvl1pPr marL="0" algn="l" defTabSz="967252" rtl="0" eaLnBrk="1" latinLnBrk="0" hangingPunct="1">
        <a:defRPr sz="1904" kern="1200">
          <a:solidFill>
            <a:schemeClr val="tx1"/>
          </a:solidFill>
          <a:latin typeface="+mn-lt"/>
          <a:ea typeface="+mn-ea"/>
          <a:cs typeface="+mn-cs"/>
        </a:defRPr>
      </a:lvl1pPr>
      <a:lvl2pPr marL="483626" algn="l" defTabSz="967252" rtl="0" eaLnBrk="1" latinLnBrk="0" hangingPunct="1">
        <a:defRPr sz="1904" kern="1200">
          <a:solidFill>
            <a:schemeClr val="tx1"/>
          </a:solidFill>
          <a:latin typeface="+mn-lt"/>
          <a:ea typeface="+mn-ea"/>
          <a:cs typeface="+mn-cs"/>
        </a:defRPr>
      </a:lvl2pPr>
      <a:lvl3pPr marL="967252" algn="l" defTabSz="967252" rtl="0" eaLnBrk="1" latinLnBrk="0" hangingPunct="1">
        <a:defRPr sz="1904" kern="1200">
          <a:solidFill>
            <a:schemeClr val="tx1"/>
          </a:solidFill>
          <a:latin typeface="+mn-lt"/>
          <a:ea typeface="+mn-ea"/>
          <a:cs typeface="+mn-cs"/>
        </a:defRPr>
      </a:lvl3pPr>
      <a:lvl4pPr marL="1450878" algn="l" defTabSz="967252" rtl="0" eaLnBrk="1" latinLnBrk="0" hangingPunct="1">
        <a:defRPr sz="1904" kern="1200">
          <a:solidFill>
            <a:schemeClr val="tx1"/>
          </a:solidFill>
          <a:latin typeface="+mn-lt"/>
          <a:ea typeface="+mn-ea"/>
          <a:cs typeface="+mn-cs"/>
        </a:defRPr>
      </a:lvl4pPr>
      <a:lvl5pPr marL="1934505" algn="l" defTabSz="967252" rtl="0" eaLnBrk="1" latinLnBrk="0" hangingPunct="1">
        <a:defRPr sz="1904" kern="1200">
          <a:solidFill>
            <a:schemeClr val="tx1"/>
          </a:solidFill>
          <a:latin typeface="+mn-lt"/>
          <a:ea typeface="+mn-ea"/>
          <a:cs typeface="+mn-cs"/>
        </a:defRPr>
      </a:lvl5pPr>
      <a:lvl6pPr marL="2418131" algn="l" defTabSz="967252" rtl="0" eaLnBrk="1" latinLnBrk="0" hangingPunct="1">
        <a:defRPr sz="1904" kern="1200">
          <a:solidFill>
            <a:schemeClr val="tx1"/>
          </a:solidFill>
          <a:latin typeface="+mn-lt"/>
          <a:ea typeface="+mn-ea"/>
          <a:cs typeface="+mn-cs"/>
        </a:defRPr>
      </a:lvl6pPr>
      <a:lvl7pPr marL="2901757" algn="l" defTabSz="967252" rtl="0" eaLnBrk="1" latinLnBrk="0" hangingPunct="1">
        <a:defRPr sz="1904" kern="1200">
          <a:solidFill>
            <a:schemeClr val="tx1"/>
          </a:solidFill>
          <a:latin typeface="+mn-lt"/>
          <a:ea typeface="+mn-ea"/>
          <a:cs typeface="+mn-cs"/>
        </a:defRPr>
      </a:lvl7pPr>
      <a:lvl8pPr marL="3385383" algn="l" defTabSz="967252" rtl="0" eaLnBrk="1" latinLnBrk="0" hangingPunct="1">
        <a:defRPr sz="1904" kern="1200">
          <a:solidFill>
            <a:schemeClr val="tx1"/>
          </a:solidFill>
          <a:latin typeface="+mn-lt"/>
          <a:ea typeface="+mn-ea"/>
          <a:cs typeface="+mn-cs"/>
        </a:defRPr>
      </a:lvl8pPr>
      <a:lvl9pPr marL="3869009" algn="l" defTabSz="967252" rtl="0" eaLnBrk="1" latinLnBrk="0" hangingPunct="1">
        <a:defRPr sz="1904"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a:spLocks noChangeArrowheads="1"/>
          </p:cNvSpPr>
          <p:nvPr/>
        </p:nvSpPr>
        <p:spPr bwMode="auto">
          <a:xfrm>
            <a:off x="-1" y="862172"/>
            <a:ext cx="9144000" cy="5995829"/>
          </a:xfrm>
          <a:prstGeom prst="rect">
            <a:avLst/>
          </a:prstGeom>
          <a:solidFill>
            <a:schemeClr val="tx1"/>
          </a:solidFill>
          <a:ln>
            <a:noFill/>
          </a:ln>
          <a:effectLst>
            <a:outerShdw dist="23000" dir="5400000" rotWithShape="0">
              <a:srgbClr val="000000">
                <a:alpha val="34998"/>
              </a:srgbClr>
            </a:outerShdw>
          </a:effectLst>
        </p:spPr>
        <p:txBody>
          <a:bodyPr anchor="ctr"/>
          <a:lstStyle/>
          <a:p>
            <a:pPr algn="ctr">
              <a:defRPr/>
            </a:pPr>
            <a:endParaRPr lang="en-US" sz="1904" dirty="0">
              <a:solidFill>
                <a:srgbClr val="FFFFFF"/>
              </a:solidFill>
            </a:endParaRPr>
          </a:p>
        </p:txBody>
      </p:sp>
      <p:sp>
        <p:nvSpPr>
          <p:cNvPr id="2" name="Title Placeholder 1"/>
          <p:cNvSpPr>
            <a:spLocks noGrp="1"/>
          </p:cNvSpPr>
          <p:nvPr>
            <p:ph type="title"/>
          </p:nvPr>
        </p:nvSpPr>
        <p:spPr>
          <a:xfrm>
            <a:off x="628302" y="1169074"/>
            <a:ext cx="7887393" cy="1326596"/>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628304" y="2682262"/>
            <a:ext cx="7887393" cy="379580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TextBox 7"/>
          <p:cNvSpPr txBox="1"/>
          <p:nvPr/>
        </p:nvSpPr>
        <p:spPr>
          <a:xfrm>
            <a:off x="510613" y="359260"/>
            <a:ext cx="5333828" cy="320216"/>
          </a:xfrm>
          <a:prstGeom prst="rect">
            <a:avLst/>
          </a:prstGeom>
          <a:noFill/>
        </p:spPr>
        <p:txBody>
          <a:bodyPr wrap="square" rtlCol="0">
            <a:spAutoFit/>
          </a:bodyPr>
          <a:lstStyle/>
          <a:p>
            <a:r>
              <a:rPr lang="en-US" sz="1481" dirty="0">
                <a:solidFill>
                  <a:srgbClr val="002147"/>
                </a:solidFill>
              </a:rPr>
              <a:t>Regional Teachers’ Conferences 2018</a:t>
            </a:r>
          </a:p>
        </p:txBody>
      </p:sp>
      <p:pic>
        <p:nvPicPr>
          <p:cNvPr id="9" name="Picture 8" descr="ox_small_cmyk_pos_rect.jpg"/>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264930" y="189221"/>
            <a:ext cx="1609655" cy="495603"/>
          </a:xfrm>
          <a:prstGeom prst="rect">
            <a:avLst/>
          </a:prstGeom>
        </p:spPr>
      </p:pic>
    </p:spTree>
    <p:extLst>
      <p:ext uri="{BB962C8B-B14F-4D97-AF65-F5344CB8AC3E}">
        <p14:creationId xmlns:p14="http://schemas.microsoft.com/office/powerpoint/2010/main" val="225364772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Lst>
  <p:txStyles>
    <p:titleStyle>
      <a:lvl1pPr algn="l" defTabSz="967252" rtl="0" eaLnBrk="1" latinLnBrk="0" hangingPunct="1">
        <a:lnSpc>
          <a:spcPct val="90000"/>
        </a:lnSpc>
        <a:spcBef>
          <a:spcPct val="0"/>
        </a:spcBef>
        <a:buNone/>
        <a:defRPr sz="4654" kern="1200">
          <a:solidFill>
            <a:schemeClr val="accent2"/>
          </a:solidFill>
          <a:latin typeface="+mj-lt"/>
          <a:ea typeface="+mj-ea"/>
          <a:cs typeface="+mj-cs"/>
        </a:defRPr>
      </a:lvl1pPr>
    </p:titleStyle>
    <p:bodyStyle>
      <a:lvl1pPr marL="241813" indent="-241813" algn="l" defTabSz="967252" rtl="0" eaLnBrk="1" latinLnBrk="0" hangingPunct="1">
        <a:lnSpc>
          <a:spcPct val="90000"/>
        </a:lnSpc>
        <a:spcBef>
          <a:spcPts val="1058"/>
        </a:spcBef>
        <a:buFont typeface="Arial" panose="020B0604020202020204" pitchFamily="34" charset="0"/>
        <a:buChar char="•"/>
        <a:defRPr sz="2962" kern="1200">
          <a:solidFill>
            <a:schemeClr val="bg2"/>
          </a:solidFill>
          <a:latin typeface="+mn-lt"/>
          <a:ea typeface="+mn-ea"/>
          <a:cs typeface="+mn-cs"/>
        </a:defRPr>
      </a:lvl1pPr>
      <a:lvl2pPr marL="725439" indent="-241813" algn="l" defTabSz="967252" rtl="0" eaLnBrk="1" latinLnBrk="0" hangingPunct="1">
        <a:lnSpc>
          <a:spcPct val="90000"/>
        </a:lnSpc>
        <a:spcBef>
          <a:spcPts val="529"/>
        </a:spcBef>
        <a:buFont typeface="Arial" panose="020B0604020202020204" pitchFamily="34" charset="0"/>
        <a:buChar char="•"/>
        <a:defRPr sz="2539" kern="1200">
          <a:solidFill>
            <a:schemeClr val="bg1"/>
          </a:solidFill>
          <a:latin typeface="+mn-lt"/>
          <a:ea typeface="+mn-ea"/>
          <a:cs typeface="+mn-cs"/>
        </a:defRPr>
      </a:lvl2pPr>
      <a:lvl3pPr marL="1209065" indent="-241813" algn="l" defTabSz="967252" rtl="0" eaLnBrk="1" latinLnBrk="0" hangingPunct="1">
        <a:lnSpc>
          <a:spcPct val="90000"/>
        </a:lnSpc>
        <a:spcBef>
          <a:spcPts val="529"/>
        </a:spcBef>
        <a:buFont typeface="Arial" panose="020B0604020202020204" pitchFamily="34" charset="0"/>
        <a:buChar char="•"/>
        <a:defRPr sz="2116" kern="1200">
          <a:solidFill>
            <a:schemeClr val="bg1"/>
          </a:solidFill>
          <a:latin typeface="+mn-lt"/>
          <a:ea typeface="+mn-ea"/>
          <a:cs typeface="+mn-cs"/>
        </a:defRPr>
      </a:lvl3pPr>
      <a:lvl4pPr marL="1692692" indent="-241813" algn="l" defTabSz="967252" rtl="0" eaLnBrk="1" latinLnBrk="0" hangingPunct="1">
        <a:lnSpc>
          <a:spcPct val="90000"/>
        </a:lnSpc>
        <a:spcBef>
          <a:spcPts val="529"/>
        </a:spcBef>
        <a:buFont typeface="Arial" panose="020B0604020202020204" pitchFamily="34" charset="0"/>
        <a:buChar char="•"/>
        <a:defRPr sz="1904" kern="1200">
          <a:solidFill>
            <a:schemeClr val="bg1"/>
          </a:solidFill>
          <a:latin typeface="+mn-lt"/>
          <a:ea typeface="+mn-ea"/>
          <a:cs typeface="+mn-cs"/>
        </a:defRPr>
      </a:lvl4pPr>
      <a:lvl5pPr marL="2176318" indent="-241813" algn="l" defTabSz="967252" rtl="0" eaLnBrk="1" latinLnBrk="0" hangingPunct="1">
        <a:lnSpc>
          <a:spcPct val="90000"/>
        </a:lnSpc>
        <a:spcBef>
          <a:spcPts val="529"/>
        </a:spcBef>
        <a:buFont typeface="Arial" panose="020B0604020202020204" pitchFamily="34" charset="0"/>
        <a:buChar char="•"/>
        <a:defRPr sz="1904" kern="1200">
          <a:solidFill>
            <a:schemeClr val="bg1"/>
          </a:solidFill>
          <a:latin typeface="+mn-lt"/>
          <a:ea typeface="+mn-ea"/>
          <a:cs typeface="+mn-cs"/>
        </a:defRPr>
      </a:lvl5pPr>
      <a:lvl6pPr marL="2659944"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6pPr>
      <a:lvl7pPr marL="3143570"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7pPr>
      <a:lvl8pPr marL="3627196"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8pPr>
      <a:lvl9pPr marL="4110822" indent="-241813" algn="l" defTabSz="967252" rtl="0" eaLnBrk="1" latinLnBrk="0" hangingPunct="1">
        <a:lnSpc>
          <a:spcPct val="90000"/>
        </a:lnSpc>
        <a:spcBef>
          <a:spcPts val="529"/>
        </a:spcBef>
        <a:buFont typeface="Arial" panose="020B0604020202020204" pitchFamily="34" charset="0"/>
        <a:buChar char="•"/>
        <a:defRPr sz="1904" kern="1200">
          <a:solidFill>
            <a:schemeClr val="tx1"/>
          </a:solidFill>
          <a:latin typeface="+mn-lt"/>
          <a:ea typeface="+mn-ea"/>
          <a:cs typeface="+mn-cs"/>
        </a:defRPr>
      </a:lvl9pPr>
    </p:bodyStyle>
    <p:otherStyle>
      <a:defPPr>
        <a:defRPr lang="en-US"/>
      </a:defPPr>
      <a:lvl1pPr marL="0" algn="l" defTabSz="967252" rtl="0" eaLnBrk="1" latinLnBrk="0" hangingPunct="1">
        <a:defRPr sz="1904" kern="1200">
          <a:solidFill>
            <a:schemeClr val="tx1"/>
          </a:solidFill>
          <a:latin typeface="+mn-lt"/>
          <a:ea typeface="+mn-ea"/>
          <a:cs typeface="+mn-cs"/>
        </a:defRPr>
      </a:lvl1pPr>
      <a:lvl2pPr marL="483626" algn="l" defTabSz="967252" rtl="0" eaLnBrk="1" latinLnBrk="0" hangingPunct="1">
        <a:defRPr sz="1904" kern="1200">
          <a:solidFill>
            <a:schemeClr val="tx1"/>
          </a:solidFill>
          <a:latin typeface="+mn-lt"/>
          <a:ea typeface="+mn-ea"/>
          <a:cs typeface="+mn-cs"/>
        </a:defRPr>
      </a:lvl2pPr>
      <a:lvl3pPr marL="967252" algn="l" defTabSz="967252" rtl="0" eaLnBrk="1" latinLnBrk="0" hangingPunct="1">
        <a:defRPr sz="1904" kern="1200">
          <a:solidFill>
            <a:schemeClr val="tx1"/>
          </a:solidFill>
          <a:latin typeface="+mn-lt"/>
          <a:ea typeface="+mn-ea"/>
          <a:cs typeface="+mn-cs"/>
        </a:defRPr>
      </a:lvl3pPr>
      <a:lvl4pPr marL="1450878" algn="l" defTabSz="967252" rtl="0" eaLnBrk="1" latinLnBrk="0" hangingPunct="1">
        <a:defRPr sz="1904" kern="1200">
          <a:solidFill>
            <a:schemeClr val="tx1"/>
          </a:solidFill>
          <a:latin typeface="+mn-lt"/>
          <a:ea typeface="+mn-ea"/>
          <a:cs typeface="+mn-cs"/>
        </a:defRPr>
      </a:lvl4pPr>
      <a:lvl5pPr marL="1934505" algn="l" defTabSz="967252" rtl="0" eaLnBrk="1" latinLnBrk="0" hangingPunct="1">
        <a:defRPr sz="1904" kern="1200">
          <a:solidFill>
            <a:schemeClr val="tx1"/>
          </a:solidFill>
          <a:latin typeface="+mn-lt"/>
          <a:ea typeface="+mn-ea"/>
          <a:cs typeface="+mn-cs"/>
        </a:defRPr>
      </a:lvl5pPr>
      <a:lvl6pPr marL="2418131" algn="l" defTabSz="967252" rtl="0" eaLnBrk="1" latinLnBrk="0" hangingPunct="1">
        <a:defRPr sz="1904" kern="1200">
          <a:solidFill>
            <a:schemeClr val="tx1"/>
          </a:solidFill>
          <a:latin typeface="+mn-lt"/>
          <a:ea typeface="+mn-ea"/>
          <a:cs typeface="+mn-cs"/>
        </a:defRPr>
      </a:lvl6pPr>
      <a:lvl7pPr marL="2901757" algn="l" defTabSz="967252" rtl="0" eaLnBrk="1" latinLnBrk="0" hangingPunct="1">
        <a:defRPr sz="1904" kern="1200">
          <a:solidFill>
            <a:schemeClr val="tx1"/>
          </a:solidFill>
          <a:latin typeface="+mn-lt"/>
          <a:ea typeface="+mn-ea"/>
          <a:cs typeface="+mn-cs"/>
        </a:defRPr>
      </a:lvl7pPr>
      <a:lvl8pPr marL="3385383" algn="l" defTabSz="967252" rtl="0" eaLnBrk="1" latinLnBrk="0" hangingPunct="1">
        <a:defRPr sz="1904" kern="1200">
          <a:solidFill>
            <a:schemeClr val="tx1"/>
          </a:solidFill>
          <a:latin typeface="+mn-lt"/>
          <a:ea typeface="+mn-ea"/>
          <a:cs typeface="+mn-cs"/>
        </a:defRPr>
      </a:lvl8pPr>
      <a:lvl9pPr marL="3869009" algn="l" defTabSz="967252" rtl="0" eaLnBrk="1" latinLnBrk="0" hangingPunct="1">
        <a:defRPr sz="190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11.png"/><Relationship Id="rId4" Type="http://schemas.openxmlformats.org/officeDocument/2006/relationships/image" Target="../media/image10.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18" Type="http://schemas.openxmlformats.org/officeDocument/2006/relationships/image" Target="../media/image31.png"/><Relationship Id="rId26" Type="http://schemas.openxmlformats.org/officeDocument/2006/relationships/image" Target="../media/image39.png"/><Relationship Id="rId39" Type="http://schemas.openxmlformats.org/officeDocument/2006/relationships/image" Target="../media/image52.png"/><Relationship Id="rId3" Type="http://schemas.openxmlformats.org/officeDocument/2006/relationships/image" Target="../media/image16.png"/><Relationship Id="rId21" Type="http://schemas.openxmlformats.org/officeDocument/2006/relationships/image" Target="../media/image34.png"/><Relationship Id="rId34" Type="http://schemas.openxmlformats.org/officeDocument/2006/relationships/image" Target="../media/image47.jpeg"/><Relationship Id="rId42" Type="http://schemas.openxmlformats.org/officeDocument/2006/relationships/image" Target="../media/image15.png"/><Relationship Id="rId7" Type="http://schemas.openxmlformats.org/officeDocument/2006/relationships/image" Target="../media/image20.png"/><Relationship Id="rId12" Type="http://schemas.openxmlformats.org/officeDocument/2006/relationships/image" Target="../media/image25.png"/><Relationship Id="rId17" Type="http://schemas.openxmlformats.org/officeDocument/2006/relationships/image" Target="../media/image30.png"/><Relationship Id="rId25" Type="http://schemas.openxmlformats.org/officeDocument/2006/relationships/image" Target="../media/image38.png"/><Relationship Id="rId33" Type="http://schemas.openxmlformats.org/officeDocument/2006/relationships/image" Target="../media/image46.png"/><Relationship Id="rId38" Type="http://schemas.openxmlformats.org/officeDocument/2006/relationships/image" Target="../media/image51.png"/><Relationship Id="rId2" Type="http://schemas.openxmlformats.org/officeDocument/2006/relationships/notesSlide" Target="../notesSlides/notesSlide6.xml"/><Relationship Id="rId16" Type="http://schemas.openxmlformats.org/officeDocument/2006/relationships/image" Target="../media/image29.png"/><Relationship Id="rId20" Type="http://schemas.openxmlformats.org/officeDocument/2006/relationships/image" Target="../media/image33.png"/><Relationship Id="rId29" Type="http://schemas.openxmlformats.org/officeDocument/2006/relationships/image" Target="../media/image42.png"/><Relationship Id="rId41" Type="http://schemas.openxmlformats.org/officeDocument/2006/relationships/image" Target="../media/image54.png"/><Relationship Id="rId1" Type="http://schemas.openxmlformats.org/officeDocument/2006/relationships/slideLayout" Target="../slideLayouts/slideLayout5.xml"/><Relationship Id="rId6" Type="http://schemas.openxmlformats.org/officeDocument/2006/relationships/image" Target="../media/image19.png"/><Relationship Id="rId11" Type="http://schemas.openxmlformats.org/officeDocument/2006/relationships/image" Target="../media/image24.png"/><Relationship Id="rId24" Type="http://schemas.openxmlformats.org/officeDocument/2006/relationships/image" Target="../media/image37.png"/><Relationship Id="rId32" Type="http://schemas.openxmlformats.org/officeDocument/2006/relationships/image" Target="../media/image45.png"/><Relationship Id="rId37" Type="http://schemas.openxmlformats.org/officeDocument/2006/relationships/image" Target="../media/image50.png"/><Relationship Id="rId40" Type="http://schemas.openxmlformats.org/officeDocument/2006/relationships/image" Target="../media/image53.png"/><Relationship Id="rId5" Type="http://schemas.openxmlformats.org/officeDocument/2006/relationships/image" Target="../media/image18.png"/><Relationship Id="rId15" Type="http://schemas.openxmlformats.org/officeDocument/2006/relationships/image" Target="../media/image28.png"/><Relationship Id="rId23" Type="http://schemas.openxmlformats.org/officeDocument/2006/relationships/image" Target="../media/image36.png"/><Relationship Id="rId28" Type="http://schemas.openxmlformats.org/officeDocument/2006/relationships/image" Target="../media/image41.png"/><Relationship Id="rId36" Type="http://schemas.openxmlformats.org/officeDocument/2006/relationships/image" Target="../media/image49.png"/><Relationship Id="rId10" Type="http://schemas.openxmlformats.org/officeDocument/2006/relationships/image" Target="../media/image23.png"/><Relationship Id="rId19" Type="http://schemas.openxmlformats.org/officeDocument/2006/relationships/image" Target="../media/image32.png"/><Relationship Id="rId31" Type="http://schemas.openxmlformats.org/officeDocument/2006/relationships/image" Target="../media/image44.png"/><Relationship Id="rId4" Type="http://schemas.openxmlformats.org/officeDocument/2006/relationships/image" Target="../media/image17.png"/><Relationship Id="rId9" Type="http://schemas.openxmlformats.org/officeDocument/2006/relationships/image" Target="../media/image22.png"/><Relationship Id="rId14" Type="http://schemas.openxmlformats.org/officeDocument/2006/relationships/image" Target="../media/image27.png"/><Relationship Id="rId22" Type="http://schemas.openxmlformats.org/officeDocument/2006/relationships/image" Target="../media/image35.png"/><Relationship Id="rId27" Type="http://schemas.openxmlformats.org/officeDocument/2006/relationships/image" Target="../media/image40.png"/><Relationship Id="rId30" Type="http://schemas.openxmlformats.org/officeDocument/2006/relationships/image" Target="../media/image43.png"/><Relationship Id="rId35" Type="http://schemas.openxmlformats.org/officeDocument/2006/relationships/image" Target="../media/image48.png"/><Relationship Id="rId43"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image" Target="../media/image15.png"/><Relationship Id="rId7" Type="http://schemas.openxmlformats.org/officeDocument/2006/relationships/image" Target="../media/image56.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55.jpeg"/><Relationship Id="rId5" Type="http://schemas.openxmlformats.org/officeDocument/2006/relationships/image" Target="../media/image13.jpe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8.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0.xml"/><Relationship Id="rId1" Type="http://schemas.openxmlformats.org/officeDocument/2006/relationships/slideLayout" Target="../slideLayouts/slideLayout8.xml"/><Relationship Id="rId5" Type="http://schemas.openxmlformats.org/officeDocument/2006/relationships/image" Target="../media/image12.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59.tiff"/><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5.png"/><Relationship Id="rId4" Type="http://schemas.openxmlformats.org/officeDocument/2006/relationships/image" Target="../media/image60.png"/></Relationships>
</file>

<file path=ppt/slides/_rels/slide1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1.jpeg"/><Relationship Id="rId7" Type="http://schemas.openxmlformats.org/officeDocument/2006/relationships/image" Target="../media/image64.jpe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63.jpeg"/><Relationship Id="rId5" Type="http://schemas.microsoft.com/office/2007/relationships/hdphoto" Target="../media/hdphoto1.wdp"/><Relationship Id="rId4" Type="http://schemas.openxmlformats.org/officeDocument/2006/relationships/image" Target="../media/image62.png"/><Relationship Id="rId9"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68.emf"/><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67.emf"/><Relationship Id="rId5" Type="http://schemas.openxmlformats.org/officeDocument/2006/relationships/image" Target="../media/image66.emf"/><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5.png"/><Relationship Id="rId7" Type="http://schemas.openxmlformats.org/officeDocument/2006/relationships/diagramQuickStyle" Target="../diagrams/quickStyle1.xml"/><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12.png"/><Relationship Id="rId9" Type="http://schemas.microsoft.com/office/2007/relationships/diagramDrawing" Target="../diagrams/drawing1.xml"/></Relationships>
</file>

<file path=ppt/slides/_rels/slide17.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18" Type="http://schemas.openxmlformats.org/officeDocument/2006/relationships/image" Target="../media/image31.png"/><Relationship Id="rId26" Type="http://schemas.openxmlformats.org/officeDocument/2006/relationships/image" Target="../media/image39.png"/><Relationship Id="rId39" Type="http://schemas.openxmlformats.org/officeDocument/2006/relationships/image" Target="../media/image52.png"/><Relationship Id="rId3" Type="http://schemas.openxmlformats.org/officeDocument/2006/relationships/image" Target="../media/image16.png"/><Relationship Id="rId21" Type="http://schemas.openxmlformats.org/officeDocument/2006/relationships/image" Target="../media/image34.png"/><Relationship Id="rId34" Type="http://schemas.openxmlformats.org/officeDocument/2006/relationships/image" Target="../media/image47.jpeg"/><Relationship Id="rId42" Type="http://schemas.openxmlformats.org/officeDocument/2006/relationships/image" Target="../media/image12.png"/><Relationship Id="rId7" Type="http://schemas.openxmlformats.org/officeDocument/2006/relationships/image" Target="../media/image20.png"/><Relationship Id="rId12" Type="http://schemas.openxmlformats.org/officeDocument/2006/relationships/image" Target="../media/image25.png"/><Relationship Id="rId17" Type="http://schemas.openxmlformats.org/officeDocument/2006/relationships/image" Target="../media/image30.png"/><Relationship Id="rId25" Type="http://schemas.openxmlformats.org/officeDocument/2006/relationships/image" Target="../media/image38.png"/><Relationship Id="rId33" Type="http://schemas.openxmlformats.org/officeDocument/2006/relationships/image" Target="../media/image46.png"/><Relationship Id="rId38" Type="http://schemas.openxmlformats.org/officeDocument/2006/relationships/image" Target="../media/image51.png"/><Relationship Id="rId2" Type="http://schemas.openxmlformats.org/officeDocument/2006/relationships/notesSlide" Target="../notesSlides/notesSlide17.xml"/><Relationship Id="rId16" Type="http://schemas.openxmlformats.org/officeDocument/2006/relationships/image" Target="../media/image29.png"/><Relationship Id="rId20" Type="http://schemas.openxmlformats.org/officeDocument/2006/relationships/image" Target="../media/image33.png"/><Relationship Id="rId29" Type="http://schemas.openxmlformats.org/officeDocument/2006/relationships/image" Target="../media/image42.png"/><Relationship Id="rId41" Type="http://schemas.openxmlformats.org/officeDocument/2006/relationships/image" Target="../media/image15.png"/><Relationship Id="rId1" Type="http://schemas.openxmlformats.org/officeDocument/2006/relationships/slideLayout" Target="../slideLayouts/slideLayout5.xml"/><Relationship Id="rId6" Type="http://schemas.openxmlformats.org/officeDocument/2006/relationships/image" Target="../media/image19.png"/><Relationship Id="rId11" Type="http://schemas.openxmlformats.org/officeDocument/2006/relationships/image" Target="../media/image24.png"/><Relationship Id="rId24" Type="http://schemas.openxmlformats.org/officeDocument/2006/relationships/image" Target="../media/image37.png"/><Relationship Id="rId32" Type="http://schemas.openxmlformats.org/officeDocument/2006/relationships/image" Target="../media/image45.png"/><Relationship Id="rId37" Type="http://schemas.openxmlformats.org/officeDocument/2006/relationships/image" Target="../media/image50.png"/><Relationship Id="rId40" Type="http://schemas.openxmlformats.org/officeDocument/2006/relationships/image" Target="../media/image53.png"/><Relationship Id="rId5" Type="http://schemas.openxmlformats.org/officeDocument/2006/relationships/image" Target="../media/image18.png"/><Relationship Id="rId15" Type="http://schemas.openxmlformats.org/officeDocument/2006/relationships/image" Target="../media/image28.png"/><Relationship Id="rId23" Type="http://schemas.openxmlformats.org/officeDocument/2006/relationships/image" Target="../media/image36.png"/><Relationship Id="rId28" Type="http://schemas.openxmlformats.org/officeDocument/2006/relationships/image" Target="../media/image41.png"/><Relationship Id="rId36" Type="http://schemas.openxmlformats.org/officeDocument/2006/relationships/image" Target="../media/image49.png"/><Relationship Id="rId10" Type="http://schemas.openxmlformats.org/officeDocument/2006/relationships/image" Target="../media/image23.png"/><Relationship Id="rId19" Type="http://schemas.openxmlformats.org/officeDocument/2006/relationships/image" Target="../media/image32.png"/><Relationship Id="rId31" Type="http://schemas.openxmlformats.org/officeDocument/2006/relationships/image" Target="../media/image44.png"/><Relationship Id="rId4" Type="http://schemas.openxmlformats.org/officeDocument/2006/relationships/image" Target="../media/image17.png"/><Relationship Id="rId9" Type="http://schemas.openxmlformats.org/officeDocument/2006/relationships/image" Target="../media/image22.png"/><Relationship Id="rId14" Type="http://schemas.openxmlformats.org/officeDocument/2006/relationships/image" Target="../media/image27.png"/><Relationship Id="rId22" Type="http://schemas.openxmlformats.org/officeDocument/2006/relationships/image" Target="../media/image35.png"/><Relationship Id="rId27" Type="http://schemas.openxmlformats.org/officeDocument/2006/relationships/image" Target="../media/image40.png"/><Relationship Id="rId30" Type="http://schemas.openxmlformats.org/officeDocument/2006/relationships/image" Target="../media/image43.png"/><Relationship Id="rId35" Type="http://schemas.openxmlformats.org/officeDocument/2006/relationships/image" Target="../media/image48.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15.png"/></Relationships>
</file>

<file path=ppt/slides/_rels/slide20.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18" Type="http://schemas.openxmlformats.org/officeDocument/2006/relationships/image" Target="../media/image31.png"/><Relationship Id="rId26" Type="http://schemas.openxmlformats.org/officeDocument/2006/relationships/image" Target="../media/image39.png"/><Relationship Id="rId39" Type="http://schemas.openxmlformats.org/officeDocument/2006/relationships/image" Target="../media/image52.png"/><Relationship Id="rId3" Type="http://schemas.openxmlformats.org/officeDocument/2006/relationships/image" Target="../media/image16.png"/><Relationship Id="rId21" Type="http://schemas.openxmlformats.org/officeDocument/2006/relationships/image" Target="../media/image34.png"/><Relationship Id="rId34" Type="http://schemas.openxmlformats.org/officeDocument/2006/relationships/image" Target="../media/image47.jpeg"/><Relationship Id="rId42" Type="http://schemas.openxmlformats.org/officeDocument/2006/relationships/image" Target="../media/image15.png"/><Relationship Id="rId7" Type="http://schemas.openxmlformats.org/officeDocument/2006/relationships/image" Target="../media/image20.png"/><Relationship Id="rId12" Type="http://schemas.openxmlformats.org/officeDocument/2006/relationships/image" Target="../media/image25.png"/><Relationship Id="rId17" Type="http://schemas.openxmlformats.org/officeDocument/2006/relationships/image" Target="../media/image30.png"/><Relationship Id="rId25" Type="http://schemas.openxmlformats.org/officeDocument/2006/relationships/image" Target="../media/image38.png"/><Relationship Id="rId33" Type="http://schemas.openxmlformats.org/officeDocument/2006/relationships/image" Target="../media/image46.png"/><Relationship Id="rId38" Type="http://schemas.openxmlformats.org/officeDocument/2006/relationships/image" Target="../media/image51.png"/><Relationship Id="rId2" Type="http://schemas.openxmlformats.org/officeDocument/2006/relationships/notesSlide" Target="../notesSlides/notesSlide20.xml"/><Relationship Id="rId16" Type="http://schemas.openxmlformats.org/officeDocument/2006/relationships/image" Target="../media/image29.png"/><Relationship Id="rId20" Type="http://schemas.openxmlformats.org/officeDocument/2006/relationships/image" Target="../media/image33.png"/><Relationship Id="rId29" Type="http://schemas.openxmlformats.org/officeDocument/2006/relationships/image" Target="../media/image42.png"/><Relationship Id="rId41" Type="http://schemas.openxmlformats.org/officeDocument/2006/relationships/image" Target="../media/image12.png"/><Relationship Id="rId1" Type="http://schemas.openxmlformats.org/officeDocument/2006/relationships/slideLayout" Target="../slideLayouts/slideLayout5.xml"/><Relationship Id="rId6" Type="http://schemas.openxmlformats.org/officeDocument/2006/relationships/image" Target="../media/image19.png"/><Relationship Id="rId11" Type="http://schemas.openxmlformats.org/officeDocument/2006/relationships/image" Target="../media/image24.png"/><Relationship Id="rId24" Type="http://schemas.openxmlformats.org/officeDocument/2006/relationships/image" Target="../media/image37.png"/><Relationship Id="rId32" Type="http://schemas.openxmlformats.org/officeDocument/2006/relationships/image" Target="../media/image45.png"/><Relationship Id="rId37" Type="http://schemas.openxmlformats.org/officeDocument/2006/relationships/image" Target="../media/image50.png"/><Relationship Id="rId40" Type="http://schemas.openxmlformats.org/officeDocument/2006/relationships/image" Target="../media/image53.png"/><Relationship Id="rId5" Type="http://schemas.openxmlformats.org/officeDocument/2006/relationships/image" Target="../media/image18.png"/><Relationship Id="rId15" Type="http://schemas.openxmlformats.org/officeDocument/2006/relationships/image" Target="../media/image28.png"/><Relationship Id="rId23" Type="http://schemas.openxmlformats.org/officeDocument/2006/relationships/image" Target="../media/image36.png"/><Relationship Id="rId28" Type="http://schemas.openxmlformats.org/officeDocument/2006/relationships/image" Target="../media/image41.png"/><Relationship Id="rId36" Type="http://schemas.openxmlformats.org/officeDocument/2006/relationships/image" Target="../media/image49.png"/><Relationship Id="rId10" Type="http://schemas.openxmlformats.org/officeDocument/2006/relationships/image" Target="../media/image23.png"/><Relationship Id="rId19" Type="http://schemas.openxmlformats.org/officeDocument/2006/relationships/image" Target="../media/image32.png"/><Relationship Id="rId31" Type="http://schemas.openxmlformats.org/officeDocument/2006/relationships/image" Target="../media/image44.png"/><Relationship Id="rId4" Type="http://schemas.openxmlformats.org/officeDocument/2006/relationships/image" Target="../media/image17.png"/><Relationship Id="rId9" Type="http://schemas.openxmlformats.org/officeDocument/2006/relationships/image" Target="../media/image22.png"/><Relationship Id="rId14" Type="http://schemas.openxmlformats.org/officeDocument/2006/relationships/image" Target="../media/image27.png"/><Relationship Id="rId22" Type="http://schemas.openxmlformats.org/officeDocument/2006/relationships/image" Target="../media/image35.png"/><Relationship Id="rId27" Type="http://schemas.openxmlformats.org/officeDocument/2006/relationships/image" Target="../media/image40.png"/><Relationship Id="rId30" Type="http://schemas.openxmlformats.org/officeDocument/2006/relationships/image" Target="../media/image43.png"/><Relationship Id="rId35" Type="http://schemas.openxmlformats.org/officeDocument/2006/relationships/image" Target="../media/image48.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72.png"/></Relationships>
</file>

<file path=ppt/slides/_rels/slide2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3.jpeg"/><Relationship Id="rId7"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image" Target="../media/image76.png"/><Relationship Id="rId5" Type="http://schemas.openxmlformats.org/officeDocument/2006/relationships/image" Target="../media/image75.jpeg"/><Relationship Id="rId4" Type="http://schemas.openxmlformats.org/officeDocument/2006/relationships/image" Target="../media/image74.jpeg"/></Relationships>
</file>

<file path=ppt/slides/_rels/slide2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7.jpg"/><Relationship Id="rId7" Type="http://schemas.openxmlformats.org/officeDocument/2006/relationships/image" Target="../media/image15.png"/><Relationship Id="rId2" Type="http://schemas.openxmlformats.org/officeDocument/2006/relationships/notesSlide" Target="../notesSlides/notesSlide26.xml"/><Relationship Id="rId1" Type="http://schemas.openxmlformats.org/officeDocument/2006/relationships/slideLayout" Target="../slideLayouts/slideLayout3.xml"/><Relationship Id="rId6" Type="http://schemas.openxmlformats.org/officeDocument/2006/relationships/image" Target="../media/image76.png"/><Relationship Id="rId5" Type="http://schemas.openxmlformats.org/officeDocument/2006/relationships/image" Target="../media/image79.jpeg"/><Relationship Id="rId4" Type="http://schemas.openxmlformats.org/officeDocument/2006/relationships/image" Target="../media/image78.jp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80.png"/><Relationship Id="rId4" Type="http://schemas.openxmlformats.org/officeDocument/2006/relationships/image" Target="../media/image15.pn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9.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81.jpeg"/><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82.jpeg"/><Relationship Id="rId7" Type="http://schemas.openxmlformats.org/officeDocument/2006/relationships/image" Target="../media/image12.png"/><Relationship Id="rId2" Type="http://schemas.openxmlformats.org/officeDocument/2006/relationships/notesSlide" Target="../notesSlides/notesSlide35.xml"/><Relationship Id="rId1" Type="http://schemas.openxmlformats.org/officeDocument/2006/relationships/slideLayout" Target="../slideLayouts/slideLayout5.xml"/><Relationship Id="rId6" Type="http://schemas.openxmlformats.org/officeDocument/2006/relationships/image" Target="../media/image85.jpeg"/><Relationship Id="rId5" Type="http://schemas.openxmlformats.org/officeDocument/2006/relationships/image" Target="../media/image84.jpeg"/><Relationship Id="rId4" Type="http://schemas.openxmlformats.org/officeDocument/2006/relationships/image" Target="../media/image83.jpeg"/></Relationships>
</file>

<file path=ppt/slides/_rels/slide37.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36.xml"/><Relationship Id="rId1" Type="http://schemas.openxmlformats.org/officeDocument/2006/relationships/slideLayout" Target="../slideLayouts/slideLayout5.xml"/><Relationship Id="rId5" Type="http://schemas.openxmlformats.org/officeDocument/2006/relationships/image" Target="../media/image12.png"/><Relationship Id="rId4" Type="http://schemas.openxmlformats.org/officeDocument/2006/relationships/image" Target="../media/image15.png"/></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7.png"/><Relationship Id="rId1" Type="http://schemas.openxmlformats.org/officeDocument/2006/relationships/slideLayout" Target="../slideLayouts/slideLayout2.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5B8B93D-12A9-4731-9BBB-C0F4E1AD671E}"/>
              </a:ext>
            </a:extLst>
          </p:cNvPr>
          <p:cNvPicPr>
            <a:picLocks noChangeAspect="1"/>
          </p:cNvPicPr>
          <p:nvPr/>
        </p:nvPicPr>
        <p:blipFill>
          <a:blip r:embed="rId3"/>
          <a:stretch>
            <a:fillRect/>
          </a:stretch>
        </p:blipFill>
        <p:spPr>
          <a:xfrm>
            <a:off x="0" y="1857375"/>
            <a:ext cx="9144000" cy="3143250"/>
          </a:xfrm>
          <a:prstGeom prst="rect">
            <a:avLst/>
          </a:prstGeom>
        </p:spPr>
      </p:pic>
      <p:pic>
        <p:nvPicPr>
          <p:cNvPr id="4" name="Picture 3" descr="G:\Student Recruitment\Branding\Square blue logo.png">
            <a:extLst>
              <a:ext uri="{FF2B5EF4-FFF2-40B4-BE49-F238E27FC236}">
                <a16:creationId xmlns:a16="http://schemas.microsoft.com/office/drawing/2014/main" id="{C2781190-5636-4405-8087-48F98F0AAFD5}"/>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8125579" y="841515"/>
            <a:ext cx="780187" cy="739671"/>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BD11ACB4-4D58-49CA-8F66-B240C4A31404}"/>
              </a:ext>
            </a:extLst>
          </p:cNvPr>
          <p:cNvSpPr/>
          <p:nvPr/>
        </p:nvSpPr>
        <p:spPr>
          <a:xfrm>
            <a:off x="0" y="0"/>
            <a:ext cx="9144000" cy="1857374"/>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dirty="0">
                <a:latin typeface="+mj-lt"/>
              </a:rPr>
              <a:t>                  Higher Education and the </a:t>
            </a:r>
          </a:p>
          <a:p>
            <a:r>
              <a:rPr lang="en-GB" sz="3600" dirty="0">
                <a:latin typeface="+mj-lt"/>
              </a:rPr>
              <a:t>                       University of Oxford</a:t>
            </a:r>
            <a:endParaRPr lang="en-US" sz="3600" dirty="0">
              <a:latin typeface="+mj-lt"/>
            </a:endParaRPr>
          </a:p>
        </p:txBody>
      </p:sp>
      <p:pic>
        <p:nvPicPr>
          <p:cNvPr id="6" name="Picture 5" descr="G:\Student Recruitment\Branding\Square blue logo.png">
            <a:extLst>
              <a:ext uri="{FF2B5EF4-FFF2-40B4-BE49-F238E27FC236}">
                <a16:creationId xmlns:a16="http://schemas.microsoft.com/office/drawing/2014/main" id="{70D73EDE-8D20-490E-AD73-CFDA23747CE4}"/>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8244696" y="101843"/>
            <a:ext cx="780187" cy="739671"/>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4C00D302-60A7-4B9D-828B-C4EB84AAAFE4}"/>
              </a:ext>
            </a:extLst>
          </p:cNvPr>
          <p:cNvSpPr/>
          <p:nvPr/>
        </p:nvSpPr>
        <p:spPr>
          <a:xfrm>
            <a:off x="0" y="5000625"/>
            <a:ext cx="9144000" cy="1857374"/>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Rowan Anderson</a:t>
            </a:r>
          </a:p>
          <a:p>
            <a:pPr algn="ctr"/>
            <a:r>
              <a:rPr lang="en-GB" dirty="0">
                <a:solidFill>
                  <a:schemeClr val="bg1"/>
                </a:solidFill>
              </a:rPr>
              <a:t>St Hilda’s College</a:t>
            </a:r>
          </a:p>
          <a:p>
            <a:pPr algn="ctr"/>
            <a:r>
              <a:rPr lang="en-GB" dirty="0">
                <a:solidFill>
                  <a:schemeClr val="bg1"/>
                </a:solidFill>
              </a:rPr>
              <a:t>University of Oxford</a:t>
            </a:r>
          </a:p>
        </p:txBody>
      </p:sp>
      <p:pic>
        <p:nvPicPr>
          <p:cNvPr id="8" name="Picture 7">
            <a:extLst>
              <a:ext uri="{FF2B5EF4-FFF2-40B4-BE49-F238E27FC236}">
                <a16:creationId xmlns:a16="http://schemas.microsoft.com/office/drawing/2014/main" id="{23C7A73B-8612-4F56-83CD-67A0BA57DB71}"/>
              </a:ext>
            </a:extLst>
          </p:cNvPr>
          <p:cNvPicPr>
            <a:picLocks noChangeAspect="1"/>
          </p:cNvPicPr>
          <p:nvPr/>
        </p:nvPicPr>
        <p:blipFill>
          <a:blip r:embed="rId5"/>
          <a:stretch>
            <a:fillRect/>
          </a:stretch>
        </p:blipFill>
        <p:spPr>
          <a:xfrm>
            <a:off x="6693791" y="6198234"/>
            <a:ext cx="2464522" cy="745301"/>
          </a:xfrm>
          <a:prstGeom prst="rect">
            <a:avLst/>
          </a:prstGeom>
        </p:spPr>
      </p:pic>
    </p:spTree>
    <p:extLst>
      <p:ext uri="{BB962C8B-B14F-4D97-AF65-F5344CB8AC3E}">
        <p14:creationId xmlns:p14="http://schemas.microsoft.com/office/powerpoint/2010/main" val="24999210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3" name="Group 8"/>
          <p:cNvGrpSpPr>
            <a:grpSpLocks/>
          </p:cNvGrpSpPr>
          <p:nvPr/>
        </p:nvGrpSpPr>
        <p:grpSpPr bwMode="auto">
          <a:xfrm>
            <a:off x="0" y="6092825"/>
            <a:ext cx="9144000" cy="765175"/>
            <a:chOff x="0" y="6093296"/>
            <a:chExt cx="9144000" cy="764704"/>
          </a:xfrm>
        </p:grpSpPr>
        <p:sp>
          <p:nvSpPr>
            <p:cNvPr id="21519" name="Rectangle 9"/>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endParaRPr lang="en-US" altLang="en-US" sz="3200" dirty="0">
                <a:solidFill>
                  <a:schemeClr val="bg1"/>
                </a:solidFill>
                <a:latin typeface="+mn-lt"/>
              </a:endParaRPr>
            </a:p>
          </p:txBody>
        </p:sp>
        <p:pic>
          <p:nvPicPr>
            <p:cNvPr id="10251" name="Picture 2" descr="G:\Student Recruitment\Photographs\LOGO for web\brand marks for web\ox_brand1_rev_rect.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1508" name="TextBox 13"/>
          <p:cNvSpPr txBox="1">
            <a:spLocks noChangeArrowheads="1"/>
          </p:cNvSpPr>
          <p:nvPr/>
        </p:nvSpPr>
        <p:spPr bwMode="auto">
          <a:xfrm>
            <a:off x="6227763" y="3284538"/>
            <a:ext cx="288131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Work Experience</a:t>
            </a:r>
          </a:p>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Future plans</a:t>
            </a:r>
          </a:p>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Extra curricular activities should focus on transferable skills</a:t>
            </a:r>
          </a:p>
          <a:p>
            <a:pPr eaLnBrk="1" hangingPunct="1">
              <a:lnSpc>
                <a:spcPct val="100000"/>
              </a:lnSpc>
              <a:buClrTx/>
              <a:buSzTx/>
              <a:buFontTx/>
              <a:buNone/>
              <a:defRPr/>
            </a:pPr>
            <a:endParaRPr lang="en-GB" altLang="en-US" sz="2400" dirty="0">
              <a:solidFill>
                <a:schemeClr val="bg1"/>
              </a:solidFill>
              <a:latin typeface="+mn-lt"/>
            </a:endParaRPr>
          </a:p>
        </p:txBody>
      </p:sp>
      <p:sp>
        <p:nvSpPr>
          <p:cNvPr id="21517" name="TextBox 4"/>
          <p:cNvSpPr txBox="1">
            <a:spLocks noChangeArrowheads="1"/>
          </p:cNvSpPr>
          <p:nvPr/>
        </p:nvSpPr>
        <p:spPr bwMode="auto">
          <a:xfrm>
            <a:off x="2700338" y="1844675"/>
            <a:ext cx="23764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eaLnBrk="1" hangingPunct="1">
              <a:lnSpc>
                <a:spcPct val="100000"/>
              </a:lnSpc>
              <a:buClrTx/>
              <a:buSzTx/>
              <a:buFontTx/>
              <a:buNone/>
              <a:defRPr/>
            </a:pPr>
            <a:endParaRPr lang="en-US" altLang="en-US" sz="2400" dirty="0">
              <a:latin typeface="+mn-lt"/>
            </a:endParaRPr>
          </a:p>
        </p:txBody>
      </p:sp>
      <p:sp>
        <p:nvSpPr>
          <p:cNvPr id="13" name="TextBox 12"/>
          <p:cNvSpPr txBox="1"/>
          <p:nvPr/>
        </p:nvSpPr>
        <p:spPr>
          <a:xfrm>
            <a:off x="396990" y="1265237"/>
            <a:ext cx="7216775" cy="4093428"/>
          </a:xfrm>
          <a:prstGeom prst="rect">
            <a:avLst/>
          </a:prstGeom>
          <a:noFill/>
        </p:spPr>
        <p:txBody>
          <a:bodyPr>
            <a:spAutoFit/>
          </a:bodyPr>
          <a:lstStyle/>
          <a:p>
            <a:pPr marL="457200" indent="-457200" eaLnBrk="1" hangingPunct="1">
              <a:buFont typeface="Arial" panose="020B0604020202020204" pitchFamily="34" charset="0"/>
              <a:buChar char="•"/>
              <a:defRPr/>
            </a:pPr>
            <a:endParaRPr lang="en-GB" sz="2600" dirty="0">
              <a:solidFill>
                <a:srgbClr val="002060"/>
              </a:solidFill>
            </a:endParaRPr>
          </a:p>
          <a:p>
            <a:pPr marL="457200" indent="-457200" eaLnBrk="1" hangingPunct="1">
              <a:buFont typeface="Arial" panose="020B0604020202020204" pitchFamily="34" charset="0"/>
              <a:buChar char="•"/>
              <a:defRPr/>
            </a:pPr>
            <a:r>
              <a:rPr lang="en-GB" sz="2600" dirty="0">
                <a:solidFill>
                  <a:srgbClr val="002060"/>
                </a:solidFill>
              </a:rPr>
              <a:t>Why go to university?</a:t>
            </a:r>
          </a:p>
          <a:p>
            <a:pPr marL="457200" indent="-457200" eaLnBrk="1" hangingPunct="1">
              <a:buFont typeface="Arial" panose="020B0604020202020204" pitchFamily="34" charset="0"/>
              <a:buChar char="•"/>
              <a:defRPr/>
            </a:pPr>
            <a:endParaRPr lang="en-GB" sz="2600" dirty="0">
              <a:solidFill>
                <a:srgbClr val="002060"/>
              </a:solidFill>
            </a:endParaRPr>
          </a:p>
          <a:p>
            <a:pPr marL="457200" indent="-457200" eaLnBrk="1" hangingPunct="1">
              <a:buFont typeface="Arial" panose="020B0604020202020204" pitchFamily="34" charset="0"/>
              <a:buChar char="•"/>
              <a:defRPr/>
            </a:pPr>
            <a:r>
              <a:rPr lang="en-GB" sz="2600" dirty="0">
                <a:solidFill>
                  <a:srgbClr val="002060"/>
                </a:solidFill>
              </a:rPr>
              <a:t>What is Oxford?</a:t>
            </a:r>
          </a:p>
          <a:p>
            <a:pPr marL="457200" indent="-457200" eaLnBrk="1" hangingPunct="1">
              <a:buFont typeface="Arial" panose="020B0604020202020204" pitchFamily="34" charset="0"/>
              <a:buChar char="•"/>
              <a:defRPr/>
            </a:pPr>
            <a:endParaRPr lang="en-GB" sz="2600" dirty="0">
              <a:solidFill>
                <a:srgbClr val="002060"/>
              </a:solidFill>
            </a:endParaRPr>
          </a:p>
          <a:p>
            <a:pPr marL="457200" indent="-457200" eaLnBrk="1" hangingPunct="1">
              <a:buFont typeface="Arial" panose="020B0604020202020204" pitchFamily="34" charset="0"/>
              <a:buChar char="•"/>
              <a:defRPr/>
            </a:pPr>
            <a:r>
              <a:rPr lang="en-GB" sz="2600" dirty="0">
                <a:solidFill>
                  <a:srgbClr val="002060"/>
                </a:solidFill>
              </a:rPr>
              <a:t>What can I do now to prepare for </a:t>
            </a:r>
          </a:p>
          <a:p>
            <a:pPr eaLnBrk="1" hangingPunct="1">
              <a:defRPr/>
            </a:pPr>
            <a:r>
              <a:rPr lang="en-GB" sz="2600" dirty="0">
                <a:solidFill>
                  <a:srgbClr val="002060"/>
                </a:solidFill>
              </a:rPr>
              <a:t>      applying?</a:t>
            </a:r>
          </a:p>
          <a:p>
            <a:pPr eaLnBrk="1" hangingPunct="1">
              <a:defRPr/>
            </a:pPr>
            <a:endParaRPr lang="en-GB" sz="2600" dirty="0">
              <a:solidFill>
                <a:srgbClr val="002060"/>
              </a:solidFill>
            </a:endParaRPr>
          </a:p>
          <a:p>
            <a:pPr marL="457200" indent="-457200" eaLnBrk="1" hangingPunct="1">
              <a:buFont typeface="Arial" panose="020B0604020202020204" pitchFamily="34" charset="0"/>
              <a:buChar char="•"/>
              <a:defRPr/>
            </a:pPr>
            <a:r>
              <a:rPr lang="en-GB" sz="2600" dirty="0">
                <a:solidFill>
                  <a:srgbClr val="002060"/>
                </a:solidFill>
              </a:rPr>
              <a:t>Q&amp;A (plus application info)</a:t>
            </a:r>
          </a:p>
          <a:p>
            <a:pPr marL="457200" indent="-457200" eaLnBrk="1" hangingPunct="1">
              <a:buFont typeface="Arial" panose="020B0604020202020204" pitchFamily="34" charset="0"/>
              <a:buChar char="•"/>
              <a:defRPr/>
            </a:pPr>
            <a:endParaRPr lang="en-GB" sz="2600" dirty="0">
              <a:solidFill>
                <a:srgbClr val="002060"/>
              </a:solidFill>
              <a:latin typeface="+mn-lt"/>
            </a:endParaRPr>
          </a:p>
        </p:txBody>
      </p:sp>
      <p:pic>
        <p:nvPicPr>
          <p:cNvPr id="10248" name="Picture 2" descr="http://www.education.ox.ac.uk/wordpress/wp-content/uploads/2012/08/EDF292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48450" y="2868613"/>
            <a:ext cx="2366963" cy="150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9" name="Picture 6" descr="http://www.lincoln.ox.ac.uk/uploads/media/Coffee%20Shop.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48450" y="4464050"/>
            <a:ext cx="2425700" cy="154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rotWithShape="1">
          <a:blip r:embed="rId6">
            <a:extLst>
              <a:ext uri="{28A0092B-C50C-407E-A947-70E740481C1C}">
                <a14:useLocalDpi xmlns:a14="http://schemas.microsoft.com/office/drawing/2010/main" val="0"/>
              </a:ext>
            </a:extLst>
          </a:blip>
          <a:srcRect r="74163"/>
          <a:stretch/>
        </p:blipFill>
        <p:spPr bwMode="auto">
          <a:xfrm>
            <a:off x="8140499"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a:extLst>
              <a:ext uri="{FF2B5EF4-FFF2-40B4-BE49-F238E27FC236}">
                <a16:creationId xmlns:a16="http://schemas.microsoft.com/office/drawing/2014/main" id="{A6F58801-348B-46BC-B92E-DC3BA3BE554E}"/>
              </a:ext>
            </a:extLst>
          </p:cNvPr>
          <p:cNvSpPr>
            <a:spLocks noGrp="1"/>
          </p:cNvSpPr>
          <p:nvPr>
            <p:ph type="title"/>
          </p:nvPr>
        </p:nvSpPr>
        <p:spPr>
          <a:xfrm>
            <a:off x="-1983607" y="18762"/>
            <a:ext cx="7887393" cy="1050588"/>
          </a:xfrm>
        </p:spPr>
        <p:txBody>
          <a:bodyPr>
            <a:normAutofit/>
          </a:bodyPr>
          <a:lstStyle/>
          <a:p>
            <a:r>
              <a:rPr lang="en-US" sz="4400" b="1" dirty="0">
                <a:latin typeface="+mj-lt"/>
              </a:rPr>
              <a:t>Today’s talk</a:t>
            </a:r>
          </a:p>
        </p:txBody>
      </p:sp>
      <p:pic>
        <p:nvPicPr>
          <p:cNvPr id="15" name="Picture 24">
            <a:extLst>
              <a:ext uri="{FF2B5EF4-FFF2-40B4-BE49-F238E27FC236}">
                <a16:creationId xmlns:a16="http://schemas.microsoft.com/office/drawing/2014/main" id="{3EE7D651-6C66-490B-B67E-842AC23E3BCB}"/>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476103" y="135731"/>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6" name="Straight Connector 15">
            <a:extLst>
              <a:ext uri="{FF2B5EF4-FFF2-40B4-BE49-F238E27FC236}">
                <a16:creationId xmlns:a16="http://schemas.microsoft.com/office/drawing/2014/main" id="{8BB54FE2-41BF-4CEE-884F-6E41275C343B}"/>
              </a:ext>
            </a:extLst>
          </p:cNvPr>
          <p:cNvCxnSpPr>
            <a:cxnSpLocks/>
          </p:cNvCxnSpPr>
          <p:nvPr/>
        </p:nvCxnSpPr>
        <p:spPr>
          <a:xfrm>
            <a:off x="608073" y="998281"/>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56211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037426" y="2404877"/>
            <a:ext cx="3240374" cy="1569660"/>
          </a:xfrm>
          <a:prstGeom prst="rect">
            <a:avLst/>
          </a:prstGeom>
          <a:noFill/>
        </p:spPr>
        <p:txBody>
          <a:bodyPr wrap="none" rtlCol="0">
            <a:spAutoFit/>
          </a:bodyPr>
          <a:lstStyle/>
          <a:p>
            <a:pPr algn="ctr"/>
            <a:r>
              <a:rPr lang="en-GB" sz="4800" b="1" dirty="0">
                <a:solidFill>
                  <a:schemeClr val="bg1"/>
                </a:solidFill>
                <a:latin typeface="Calibri" panose="020F0502020204030204" pitchFamily="34" charset="0"/>
                <a:cs typeface="Calibri" panose="020F0502020204030204" pitchFamily="34" charset="0"/>
              </a:rPr>
              <a:t>ALL ABOUT </a:t>
            </a:r>
          </a:p>
          <a:p>
            <a:pPr algn="ctr"/>
            <a:r>
              <a:rPr lang="en-GB" sz="4800" b="1" dirty="0">
                <a:solidFill>
                  <a:schemeClr val="bg1"/>
                </a:solidFill>
                <a:latin typeface="Calibri" panose="020F0502020204030204" pitchFamily="34" charset="0"/>
                <a:cs typeface="Calibri" panose="020F0502020204030204" pitchFamily="34" charset="0"/>
              </a:rPr>
              <a:t>UNIVERSITY</a:t>
            </a:r>
            <a:endParaRPr lang="en-US" sz="4800" b="1" dirty="0">
              <a:solidFill>
                <a:srgbClr val="F3612A"/>
              </a:solidFill>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6480394" y="6019138"/>
            <a:ext cx="2663606" cy="838862"/>
          </a:xfrm>
          <a:prstGeom prst="rect">
            <a:avLst/>
          </a:prstGeom>
        </p:spPr>
      </p:pic>
      <p:pic>
        <p:nvPicPr>
          <p:cNvPr id="6" name="Picture 5">
            <a:extLst>
              <a:ext uri="{FF2B5EF4-FFF2-40B4-BE49-F238E27FC236}">
                <a16:creationId xmlns:a16="http://schemas.microsoft.com/office/drawing/2014/main" id="{BA6CC52A-FD05-4C0C-A28F-D2BBFAEA90BD}"/>
              </a:ext>
            </a:extLst>
          </p:cNvPr>
          <p:cNvPicPr>
            <a:picLocks noChangeAspect="1"/>
          </p:cNvPicPr>
          <p:nvPr/>
        </p:nvPicPr>
        <p:blipFill rotWithShape="1">
          <a:blip r:embed="rId3">
            <a:extLst>
              <a:ext uri="{28A0092B-C50C-407E-A947-70E740481C1C}">
                <a14:useLocalDpi xmlns:a14="http://schemas.microsoft.com/office/drawing/2010/main" val="0"/>
              </a:ext>
            </a:extLst>
          </a:blip>
          <a:srcRect r="74163"/>
          <a:stretch/>
        </p:blipFill>
        <p:spPr bwMode="auto">
          <a:xfrm>
            <a:off x="8131534" y="119480"/>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73843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44779" y="2716067"/>
            <a:ext cx="3746521" cy="1044294"/>
          </a:xfrm>
        </p:spPr>
        <p:txBody>
          <a:bodyPr>
            <a:normAutofit fontScale="90000"/>
          </a:bodyPr>
          <a:lstStyle/>
          <a:p>
            <a:pPr algn="ctr"/>
            <a:r>
              <a:rPr lang="en-GB" sz="4275" b="1" dirty="0">
                <a:latin typeface="+mj-lt"/>
              </a:rPr>
              <a:t>Why do people go to university?</a:t>
            </a:r>
          </a:p>
        </p:txBody>
      </p:sp>
      <p:sp>
        <p:nvSpPr>
          <p:cNvPr id="3" name="TextBox 2"/>
          <p:cNvSpPr txBox="1"/>
          <p:nvPr/>
        </p:nvSpPr>
        <p:spPr>
          <a:xfrm>
            <a:off x="2662562" y="5120800"/>
            <a:ext cx="1836224" cy="523220"/>
          </a:xfrm>
          <a:prstGeom prst="rect">
            <a:avLst/>
          </a:prstGeom>
          <a:noFill/>
        </p:spPr>
        <p:txBody>
          <a:bodyPr wrap="square" rtlCol="0">
            <a:spAutoFit/>
          </a:bodyPr>
          <a:lstStyle/>
          <a:p>
            <a:r>
              <a:rPr lang="en-GB" sz="2800" dirty="0">
                <a:solidFill>
                  <a:srgbClr val="002060"/>
                </a:solidFill>
              </a:rPr>
              <a:t>Career</a:t>
            </a:r>
          </a:p>
        </p:txBody>
      </p:sp>
      <p:sp>
        <p:nvSpPr>
          <p:cNvPr id="4" name="TextBox 3"/>
          <p:cNvSpPr txBox="1"/>
          <p:nvPr/>
        </p:nvSpPr>
        <p:spPr>
          <a:xfrm>
            <a:off x="5932071" y="1403967"/>
            <a:ext cx="1836224" cy="523220"/>
          </a:xfrm>
          <a:prstGeom prst="rect">
            <a:avLst/>
          </a:prstGeom>
          <a:noFill/>
        </p:spPr>
        <p:txBody>
          <a:bodyPr wrap="square" rtlCol="0">
            <a:spAutoFit/>
          </a:bodyPr>
          <a:lstStyle/>
          <a:p>
            <a:pPr algn="ctr"/>
            <a:r>
              <a:rPr lang="en-GB" sz="2800" dirty="0">
                <a:solidFill>
                  <a:srgbClr val="002060"/>
                </a:solidFill>
              </a:rPr>
              <a:t>Learning</a:t>
            </a:r>
          </a:p>
        </p:txBody>
      </p:sp>
      <p:sp>
        <p:nvSpPr>
          <p:cNvPr id="5" name="TextBox 4"/>
          <p:cNvSpPr txBox="1"/>
          <p:nvPr/>
        </p:nvSpPr>
        <p:spPr>
          <a:xfrm>
            <a:off x="755092" y="3432576"/>
            <a:ext cx="1836224" cy="523220"/>
          </a:xfrm>
          <a:prstGeom prst="rect">
            <a:avLst/>
          </a:prstGeom>
          <a:noFill/>
        </p:spPr>
        <p:txBody>
          <a:bodyPr wrap="square" rtlCol="0">
            <a:spAutoFit/>
          </a:bodyPr>
          <a:lstStyle/>
          <a:p>
            <a:r>
              <a:rPr lang="en-GB" sz="2800" dirty="0">
                <a:solidFill>
                  <a:srgbClr val="002060"/>
                </a:solidFill>
              </a:rPr>
              <a:t>Skills </a:t>
            </a:r>
          </a:p>
        </p:txBody>
      </p:sp>
      <p:sp>
        <p:nvSpPr>
          <p:cNvPr id="6" name="TextBox 5"/>
          <p:cNvSpPr txBox="1"/>
          <p:nvPr/>
        </p:nvSpPr>
        <p:spPr>
          <a:xfrm>
            <a:off x="1385189" y="1168502"/>
            <a:ext cx="2554746" cy="523220"/>
          </a:xfrm>
          <a:prstGeom prst="rect">
            <a:avLst/>
          </a:prstGeom>
          <a:noFill/>
        </p:spPr>
        <p:txBody>
          <a:bodyPr wrap="square" rtlCol="0">
            <a:spAutoFit/>
          </a:bodyPr>
          <a:lstStyle/>
          <a:p>
            <a:r>
              <a:rPr lang="en-GB" sz="2800" dirty="0">
                <a:solidFill>
                  <a:srgbClr val="002060"/>
                </a:solidFill>
              </a:rPr>
              <a:t>Independence</a:t>
            </a:r>
          </a:p>
        </p:txBody>
      </p:sp>
      <p:sp>
        <p:nvSpPr>
          <p:cNvPr id="8" name="TextBox 7"/>
          <p:cNvSpPr txBox="1"/>
          <p:nvPr/>
        </p:nvSpPr>
        <p:spPr>
          <a:xfrm>
            <a:off x="7098226" y="2731744"/>
            <a:ext cx="1836224" cy="954107"/>
          </a:xfrm>
          <a:prstGeom prst="rect">
            <a:avLst/>
          </a:prstGeom>
          <a:noFill/>
        </p:spPr>
        <p:txBody>
          <a:bodyPr wrap="square" rtlCol="0">
            <a:spAutoFit/>
          </a:bodyPr>
          <a:lstStyle/>
          <a:p>
            <a:pPr algn="ctr"/>
            <a:r>
              <a:rPr lang="en-GB" sz="2800" dirty="0">
                <a:solidFill>
                  <a:srgbClr val="002060"/>
                </a:solidFill>
              </a:rPr>
              <a:t>Meet new people</a:t>
            </a:r>
          </a:p>
        </p:txBody>
      </p:sp>
      <p:sp>
        <p:nvSpPr>
          <p:cNvPr id="10" name="TextBox 9"/>
          <p:cNvSpPr txBox="1"/>
          <p:nvPr/>
        </p:nvSpPr>
        <p:spPr>
          <a:xfrm>
            <a:off x="6176657" y="4930813"/>
            <a:ext cx="2075731" cy="523220"/>
          </a:xfrm>
          <a:prstGeom prst="rect">
            <a:avLst/>
          </a:prstGeom>
          <a:noFill/>
        </p:spPr>
        <p:txBody>
          <a:bodyPr wrap="square" rtlCol="0">
            <a:spAutoFit/>
          </a:bodyPr>
          <a:lstStyle/>
          <a:p>
            <a:pPr algn="ctr"/>
            <a:r>
              <a:rPr lang="en-GB" sz="2800" dirty="0">
                <a:solidFill>
                  <a:srgbClr val="002060"/>
                </a:solidFill>
              </a:rPr>
              <a:t>To enjoy it</a:t>
            </a:r>
          </a:p>
        </p:txBody>
      </p:sp>
      <p:pic>
        <p:nvPicPr>
          <p:cNvPr id="11" name="Picture 10"/>
          <p:cNvPicPr>
            <a:picLocks noChangeAspect="1"/>
          </p:cNvPicPr>
          <p:nvPr/>
        </p:nvPicPr>
        <p:blipFill rotWithShape="1">
          <a:blip r:embed="rId3">
            <a:extLst>
              <a:ext uri="{28A0092B-C50C-407E-A947-70E740481C1C}">
                <a14:useLocalDpi xmlns:a14="http://schemas.microsoft.com/office/drawing/2010/main" val="0"/>
              </a:ext>
            </a:extLst>
          </a:blip>
          <a:srcRect r="74163"/>
          <a:stretch/>
        </p:blipFill>
        <p:spPr bwMode="auto">
          <a:xfrm>
            <a:off x="8150331"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Group 6"/>
          <p:cNvGrpSpPr>
            <a:grpSpLocks/>
          </p:cNvGrpSpPr>
          <p:nvPr/>
        </p:nvGrpSpPr>
        <p:grpSpPr bwMode="auto">
          <a:xfrm>
            <a:off x="0" y="6092825"/>
            <a:ext cx="9144000" cy="765175"/>
            <a:chOff x="0" y="6093296"/>
            <a:chExt cx="9144000" cy="764704"/>
          </a:xfrm>
        </p:grpSpPr>
        <p:sp>
          <p:nvSpPr>
            <p:cNvPr id="13" name="Rectangle 7"/>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a:lnSpc>
                  <a:spcPts val="2400"/>
                </a:lnSpc>
                <a:buClr>
                  <a:srgbClr val="002147"/>
                </a:buClr>
                <a:buSzPct val="80000"/>
                <a:buFont typeface="Wingdings" panose="05000000000000000000" pitchFamily="2" charset="2"/>
                <a:buChar char="§"/>
                <a:defRPr sz="21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lr>
                  <a:srgbClr val="002147"/>
                </a:buClr>
                <a:buSzPct val="80000"/>
                <a:buFont typeface="Wingdings" panose="05000000000000000000" pitchFamily="2" charset="2"/>
                <a:buChar char="§"/>
                <a:defRPr>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lr>
                  <a:srgbClr val="002147"/>
                </a:buClr>
                <a:buSzPct val="80000"/>
                <a:buFont typeface="Wingdings" panose="05000000000000000000" pitchFamily="2" charset="2"/>
                <a:buChar char="§"/>
                <a:defRPr>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9pPr>
            </a:lstStyle>
            <a:p>
              <a:pPr>
                <a:lnSpc>
                  <a:spcPct val="100000"/>
                </a:lnSpc>
                <a:buClrTx/>
                <a:buSzTx/>
                <a:buFontTx/>
                <a:buNone/>
              </a:pPr>
              <a:endParaRPr lang="en-US" altLang="en-US" sz="2400"/>
            </a:p>
          </p:txBody>
        </p:sp>
        <p:pic>
          <p:nvPicPr>
            <p:cNvPr id="14" name="Picture 2" descr="G:\Student Recruitment\Photographs\LOGO for web\brand marks for web\ox_brand1_rev_rect.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24">
            <a:extLst>
              <a:ext uri="{FF2B5EF4-FFF2-40B4-BE49-F238E27FC236}">
                <a16:creationId xmlns:a16="http://schemas.microsoft.com/office/drawing/2014/main" id="{1507DD59-A6EC-4E50-BBFE-9B50AE99857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76103" y="135731"/>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3770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8"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3">
            <a:extLst>
              <a:ext uri="{28A0092B-C50C-407E-A947-70E740481C1C}">
                <a14:useLocalDpi xmlns:a14="http://schemas.microsoft.com/office/drawing/2010/main" val="0"/>
              </a:ext>
            </a:extLst>
          </a:blip>
          <a:srcRect r="74163"/>
          <a:stretch/>
        </p:blipFill>
        <p:spPr bwMode="auto">
          <a:xfrm>
            <a:off x="8150331"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Group 6"/>
          <p:cNvGrpSpPr>
            <a:grpSpLocks/>
          </p:cNvGrpSpPr>
          <p:nvPr/>
        </p:nvGrpSpPr>
        <p:grpSpPr bwMode="auto">
          <a:xfrm>
            <a:off x="0" y="6092825"/>
            <a:ext cx="9144000" cy="765175"/>
            <a:chOff x="0" y="6093296"/>
            <a:chExt cx="9144000" cy="764704"/>
          </a:xfrm>
        </p:grpSpPr>
        <p:sp>
          <p:nvSpPr>
            <p:cNvPr id="13" name="Rectangle 7"/>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a:lnSpc>
                  <a:spcPts val="2400"/>
                </a:lnSpc>
                <a:buClr>
                  <a:srgbClr val="002147"/>
                </a:buClr>
                <a:buSzPct val="80000"/>
                <a:buFont typeface="Wingdings" panose="05000000000000000000" pitchFamily="2" charset="2"/>
                <a:buChar char="§"/>
                <a:defRPr sz="21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lr>
                  <a:srgbClr val="002147"/>
                </a:buClr>
                <a:buSzPct val="80000"/>
                <a:buFont typeface="Wingdings" panose="05000000000000000000" pitchFamily="2" charset="2"/>
                <a:buChar char="§"/>
                <a:defRPr>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lr>
                  <a:srgbClr val="002147"/>
                </a:buClr>
                <a:buSzPct val="80000"/>
                <a:buFont typeface="Wingdings" panose="05000000000000000000" pitchFamily="2" charset="2"/>
                <a:buChar char="§"/>
                <a:defRPr>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9pPr>
            </a:lstStyle>
            <a:p>
              <a:pPr>
                <a:lnSpc>
                  <a:spcPct val="100000"/>
                </a:lnSpc>
                <a:buClrTx/>
                <a:buSzTx/>
                <a:buFontTx/>
                <a:buNone/>
              </a:pPr>
              <a:endParaRPr lang="en-US" altLang="en-US" sz="2400"/>
            </a:p>
          </p:txBody>
        </p:sp>
        <p:pic>
          <p:nvPicPr>
            <p:cNvPr id="14" name="Picture 2" descr="G:\Student Recruitment\Photographs\LOGO for web\brand marks for web\ox_brand1_rev_rect.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 name="TextBox 17">
            <a:extLst>
              <a:ext uri="{FF2B5EF4-FFF2-40B4-BE49-F238E27FC236}">
                <a16:creationId xmlns:a16="http://schemas.microsoft.com/office/drawing/2014/main" id="{41DB67C1-8445-4201-B023-064BB544D530}"/>
              </a:ext>
            </a:extLst>
          </p:cNvPr>
          <p:cNvSpPr txBox="1"/>
          <p:nvPr/>
        </p:nvSpPr>
        <p:spPr>
          <a:xfrm>
            <a:off x="3605240" y="1039472"/>
            <a:ext cx="2304256" cy="923330"/>
          </a:xfrm>
          <a:prstGeom prst="rect">
            <a:avLst/>
          </a:prstGeom>
          <a:noFill/>
        </p:spPr>
        <p:txBody>
          <a:bodyPr wrap="square" rtlCol="0">
            <a:spAutoFit/>
          </a:bodyPr>
          <a:lstStyle/>
          <a:p>
            <a:r>
              <a:rPr lang="en-GB" dirty="0">
                <a:solidFill>
                  <a:schemeClr val="accent5">
                    <a:lumMod val="50000"/>
                  </a:schemeClr>
                </a:solidFill>
              </a:rPr>
              <a:t>There are over 50, 000 courses to choose from at UK universities</a:t>
            </a:r>
          </a:p>
        </p:txBody>
      </p:sp>
      <p:sp>
        <p:nvSpPr>
          <p:cNvPr id="19" name="TextBox 18">
            <a:extLst>
              <a:ext uri="{FF2B5EF4-FFF2-40B4-BE49-F238E27FC236}">
                <a16:creationId xmlns:a16="http://schemas.microsoft.com/office/drawing/2014/main" id="{09D9DC7D-4031-4BDC-9678-6BA3A1502C8F}"/>
              </a:ext>
            </a:extLst>
          </p:cNvPr>
          <p:cNvSpPr txBox="1"/>
          <p:nvPr/>
        </p:nvSpPr>
        <p:spPr>
          <a:xfrm>
            <a:off x="6853531" y="1076371"/>
            <a:ext cx="2304256" cy="923330"/>
          </a:xfrm>
          <a:prstGeom prst="rect">
            <a:avLst/>
          </a:prstGeom>
          <a:noFill/>
        </p:spPr>
        <p:txBody>
          <a:bodyPr wrap="square" rtlCol="0">
            <a:spAutoFit/>
          </a:bodyPr>
          <a:lstStyle/>
          <a:p>
            <a:r>
              <a:rPr lang="en-GB" dirty="0">
                <a:solidFill>
                  <a:schemeClr val="accent5">
                    <a:lumMod val="50000"/>
                  </a:schemeClr>
                </a:solidFill>
              </a:rPr>
              <a:t>There are approximately 130 universities in the UK </a:t>
            </a:r>
          </a:p>
        </p:txBody>
      </p:sp>
      <p:sp>
        <p:nvSpPr>
          <p:cNvPr id="20" name="TextBox 19">
            <a:extLst>
              <a:ext uri="{FF2B5EF4-FFF2-40B4-BE49-F238E27FC236}">
                <a16:creationId xmlns:a16="http://schemas.microsoft.com/office/drawing/2014/main" id="{94A2993D-B233-4AD3-8274-A79751CCD617}"/>
              </a:ext>
            </a:extLst>
          </p:cNvPr>
          <p:cNvSpPr txBox="1"/>
          <p:nvPr/>
        </p:nvSpPr>
        <p:spPr>
          <a:xfrm>
            <a:off x="394096" y="1302361"/>
            <a:ext cx="2304256" cy="1200329"/>
          </a:xfrm>
          <a:prstGeom prst="rect">
            <a:avLst/>
          </a:prstGeom>
          <a:noFill/>
        </p:spPr>
        <p:txBody>
          <a:bodyPr wrap="square" rtlCol="0">
            <a:spAutoFit/>
          </a:bodyPr>
          <a:lstStyle/>
          <a:p>
            <a:r>
              <a:rPr lang="en-GB" dirty="0">
                <a:solidFill>
                  <a:schemeClr val="accent5">
                    <a:lumMod val="50000"/>
                  </a:schemeClr>
                </a:solidFill>
              </a:rPr>
              <a:t>University study is split into three terms of around 10 weeks a term. Longer holidays!</a:t>
            </a:r>
          </a:p>
        </p:txBody>
      </p:sp>
      <p:sp>
        <p:nvSpPr>
          <p:cNvPr id="21" name="TextBox 20">
            <a:extLst>
              <a:ext uri="{FF2B5EF4-FFF2-40B4-BE49-F238E27FC236}">
                <a16:creationId xmlns:a16="http://schemas.microsoft.com/office/drawing/2014/main" id="{8B658AA3-7BBB-4DC8-BA37-92663545DA83}"/>
              </a:ext>
            </a:extLst>
          </p:cNvPr>
          <p:cNvSpPr txBox="1"/>
          <p:nvPr/>
        </p:nvSpPr>
        <p:spPr>
          <a:xfrm>
            <a:off x="6816385" y="2626806"/>
            <a:ext cx="2304256" cy="923330"/>
          </a:xfrm>
          <a:prstGeom prst="rect">
            <a:avLst/>
          </a:prstGeom>
          <a:noFill/>
        </p:spPr>
        <p:txBody>
          <a:bodyPr wrap="square" rtlCol="0">
            <a:spAutoFit/>
          </a:bodyPr>
          <a:lstStyle/>
          <a:p>
            <a:r>
              <a:rPr lang="en-GB" dirty="0">
                <a:solidFill>
                  <a:schemeClr val="accent5">
                    <a:lumMod val="50000"/>
                  </a:schemeClr>
                </a:solidFill>
              </a:rPr>
              <a:t>University is </a:t>
            </a:r>
            <a:r>
              <a:rPr lang="en-GB" b="1" dirty="0">
                <a:solidFill>
                  <a:schemeClr val="accent5">
                    <a:lumMod val="50000"/>
                  </a:schemeClr>
                </a:solidFill>
              </a:rPr>
              <a:t>one</a:t>
            </a:r>
            <a:r>
              <a:rPr lang="en-GB" dirty="0">
                <a:solidFill>
                  <a:schemeClr val="accent5">
                    <a:lumMod val="50000"/>
                  </a:schemeClr>
                </a:solidFill>
              </a:rPr>
              <a:t> of your options when you finish school.</a:t>
            </a:r>
          </a:p>
        </p:txBody>
      </p:sp>
      <p:sp>
        <p:nvSpPr>
          <p:cNvPr id="22" name="TextBox 21">
            <a:extLst>
              <a:ext uri="{FF2B5EF4-FFF2-40B4-BE49-F238E27FC236}">
                <a16:creationId xmlns:a16="http://schemas.microsoft.com/office/drawing/2014/main" id="{CDD3DB7E-F822-4D91-B988-B568C349DE49}"/>
              </a:ext>
            </a:extLst>
          </p:cNvPr>
          <p:cNvSpPr txBox="1"/>
          <p:nvPr/>
        </p:nvSpPr>
        <p:spPr>
          <a:xfrm>
            <a:off x="579852" y="3719994"/>
            <a:ext cx="2304256" cy="923330"/>
          </a:xfrm>
          <a:prstGeom prst="rect">
            <a:avLst/>
          </a:prstGeom>
          <a:noFill/>
        </p:spPr>
        <p:txBody>
          <a:bodyPr wrap="square" rtlCol="0">
            <a:spAutoFit/>
          </a:bodyPr>
          <a:lstStyle/>
          <a:p>
            <a:r>
              <a:rPr lang="en-GB" dirty="0">
                <a:solidFill>
                  <a:schemeClr val="accent5">
                    <a:lumMod val="50000"/>
                  </a:schemeClr>
                </a:solidFill>
              </a:rPr>
              <a:t>Universities are either </a:t>
            </a:r>
            <a:r>
              <a:rPr lang="en-GB" b="1" dirty="0">
                <a:solidFill>
                  <a:schemeClr val="accent5">
                    <a:lumMod val="50000"/>
                  </a:schemeClr>
                </a:solidFill>
              </a:rPr>
              <a:t>campus</a:t>
            </a:r>
            <a:r>
              <a:rPr lang="en-GB" dirty="0">
                <a:solidFill>
                  <a:schemeClr val="accent5">
                    <a:lumMod val="50000"/>
                  </a:schemeClr>
                </a:solidFill>
              </a:rPr>
              <a:t>, </a:t>
            </a:r>
            <a:r>
              <a:rPr lang="en-GB" b="1" dirty="0">
                <a:solidFill>
                  <a:schemeClr val="accent5">
                    <a:lumMod val="50000"/>
                  </a:schemeClr>
                </a:solidFill>
              </a:rPr>
              <a:t>city</a:t>
            </a:r>
            <a:r>
              <a:rPr lang="en-GB" dirty="0">
                <a:solidFill>
                  <a:schemeClr val="accent5">
                    <a:lumMod val="50000"/>
                  </a:schemeClr>
                </a:solidFill>
              </a:rPr>
              <a:t> or </a:t>
            </a:r>
            <a:r>
              <a:rPr lang="en-GB" b="1" dirty="0">
                <a:solidFill>
                  <a:schemeClr val="accent5">
                    <a:lumMod val="50000"/>
                  </a:schemeClr>
                </a:solidFill>
              </a:rPr>
              <a:t>collegiate</a:t>
            </a:r>
            <a:r>
              <a:rPr lang="en-GB" dirty="0">
                <a:solidFill>
                  <a:schemeClr val="accent5">
                    <a:lumMod val="50000"/>
                  </a:schemeClr>
                </a:solidFill>
              </a:rPr>
              <a:t> universities</a:t>
            </a:r>
          </a:p>
        </p:txBody>
      </p:sp>
      <p:sp>
        <p:nvSpPr>
          <p:cNvPr id="23" name="TextBox 22">
            <a:extLst>
              <a:ext uri="{FF2B5EF4-FFF2-40B4-BE49-F238E27FC236}">
                <a16:creationId xmlns:a16="http://schemas.microsoft.com/office/drawing/2014/main" id="{F351DD3A-CE08-4E46-8E22-007601B643DF}"/>
              </a:ext>
            </a:extLst>
          </p:cNvPr>
          <p:cNvSpPr txBox="1"/>
          <p:nvPr/>
        </p:nvSpPr>
        <p:spPr>
          <a:xfrm>
            <a:off x="6914956" y="4370983"/>
            <a:ext cx="2304256" cy="1200329"/>
          </a:xfrm>
          <a:prstGeom prst="rect">
            <a:avLst/>
          </a:prstGeom>
          <a:noFill/>
        </p:spPr>
        <p:txBody>
          <a:bodyPr wrap="square" rtlCol="0">
            <a:spAutoFit/>
          </a:bodyPr>
          <a:lstStyle/>
          <a:p>
            <a:r>
              <a:rPr lang="en-GB" dirty="0">
                <a:solidFill>
                  <a:schemeClr val="accent5">
                    <a:lumMod val="50000"/>
                  </a:schemeClr>
                </a:solidFill>
              </a:rPr>
              <a:t>You don’t need to know what you’re going to do after university!</a:t>
            </a:r>
          </a:p>
        </p:txBody>
      </p:sp>
      <p:sp>
        <p:nvSpPr>
          <p:cNvPr id="24" name="TextBox 23">
            <a:extLst>
              <a:ext uri="{FF2B5EF4-FFF2-40B4-BE49-F238E27FC236}">
                <a16:creationId xmlns:a16="http://schemas.microsoft.com/office/drawing/2014/main" id="{E99FCC6E-860F-4861-8EEA-BB1121B796B5}"/>
              </a:ext>
            </a:extLst>
          </p:cNvPr>
          <p:cNvSpPr txBox="1"/>
          <p:nvPr/>
        </p:nvSpPr>
        <p:spPr>
          <a:xfrm>
            <a:off x="3543009" y="4491273"/>
            <a:ext cx="2304256" cy="923330"/>
          </a:xfrm>
          <a:prstGeom prst="rect">
            <a:avLst/>
          </a:prstGeom>
          <a:noFill/>
        </p:spPr>
        <p:txBody>
          <a:bodyPr wrap="square" rtlCol="0">
            <a:spAutoFit/>
          </a:bodyPr>
          <a:lstStyle/>
          <a:p>
            <a:r>
              <a:rPr lang="en-GB" dirty="0">
                <a:solidFill>
                  <a:schemeClr val="accent5">
                    <a:lumMod val="50000"/>
                  </a:schemeClr>
                </a:solidFill>
              </a:rPr>
              <a:t>You study </a:t>
            </a:r>
            <a:r>
              <a:rPr lang="en-GB" b="1" dirty="0">
                <a:solidFill>
                  <a:schemeClr val="accent5">
                    <a:lumMod val="50000"/>
                  </a:schemeClr>
                </a:solidFill>
              </a:rPr>
              <a:t>one</a:t>
            </a:r>
            <a:r>
              <a:rPr lang="en-GB" dirty="0">
                <a:solidFill>
                  <a:schemeClr val="accent5">
                    <a:lumMod val="50000"/>
                  </a:schemeClr>
                </a:solidFill>
              </a:rPr>
              <a:t> subject, occasionally </a:t>
            </a:r>
            <a:r>
              <a:rPr lang="en-GB" b="1" dirty="0">
                <a:solidFill>
                  <a:schemeClr val="accent5">
                    <a:lumMod val="50000"/>
                  </a:schemeClr>
                </a:solidFill>
              </a:rPr>
              <a:t>two related </a:t>
            </a:r>
            <a:r>
              <a:rPr lang="en-GB" dirty="0">
                <a:solidFill>
                  <a:schemeClr val="accent5">
                    <a:lumMod val="50000"/>
                  </a:schemeClr>
                </a:solidFill>
              </a:rPr>
              <a:t>subjects</a:t>
            </a:r>
          </a:p>
        </p:txBody>
      </p:sp>
      <p:sp>
        <p:nvSpPr>
          <p:cNvPr id="25" name="Title 1">
            <a:extLst>
              <a:ext uri="{FF2B5EF4-FFF2-40B4-BE49-F238E27FC236}">
                <a16:creationId xmlns:a16="http://schemas.microsoft.com/office/drawing/2014/main" id="{89724898-E7AE-4EA9-916F-9A598B0A8189}"/>
              </a:ext>
            </a:extLst>
          </p:cNvPr>
          <p:cNvSpPr txBox="1">
            <a:spLocks/>
          </p:cNvSpPr>
          <p:nvPr/>
        </p:nvSpPr>
        <p:spPr>
          <a:xfrm>
            <a:off x="2884108" y="2459143"/>
            <a:ext cx="3746521" cy="1044294"/>
          </a:xfrm>
          <a:prstGeom prst="rect">
            <a:avLst/>
          </a:prstGeom>
        </p:spPr>
        <p:txBody>
          <a:bodyPr vert="horz" lIns="91440" tIns="45720" rIns="91440" bIns="45720" rtlCol="0" anchor="b">
            <a:normAutofit fontScale="90000" lnSpcReduction="10000"/>
          </a:bodyPr>
          <a:lstStyle>
            <a:lvl1pPr algn="l" defTabSz="967252" rtl="0" eaLnBrk="1" latinLnBrk="0" hangingPunct="1">
              <a:lnSpc>
                <a:spcPct val="90000"/>
              </a:lnSpc>
              <a:spcBef>
                <a:spcPct val="0"/>
              </a:spcBef>
              <a:buNone/>
              <a:defRPr sz="4400" b="0" kern="1200">
                <a:solidFill>
                  <a:srgbClr val="002147"/>
                </a:solidFill>
                <a:latin typeface="Calibri" panose="020F0502020204030204" pitchFamily="34" charset="0"/>
                <a:ea typeface="+mj-ea"/>
                <a:cs typeface="+mj-cs"/>
              </a:defRPr>
            </a:lvl1pPr>
          </a:lstStyle>
          <a:p>
            <a:pPr algn="ctr"/>
            <a:r>
              <a:rPr lang="en-GB" sz="4275" b="1" dirty="0">
                <a:latin typeface="+mj-lt"/>
              </a:rPr>
              <a:t>University: </a:t>
            </a:r>
            <a:br>
              <a:rPr lang="en-GB" sz="4275" b="1" dirty="0">
                <a:latin typeface="+mj-lt"/>
              </a:rPr>
            </a:br>
            <a:r>
              <a:rPr lang="en-GB" sz="4275" b="1" dirty="0">
                <a:latin typeface="+mj-lt"/>
              </a:rPr>
              <a:t>Quick Facts</a:t>
            </a:r>
          </a:p>
        </p:txBody>
      </p:sp>
      <p:pic>
        <p:nvPicPr>
          <p:cNvPr id="15" name="Picture 24">
            <a:extLst>
              <a:ext uri="{FF2B5EF4-FFF2-40B4-BE49-F238E27FC236}">
                <a16:creationId xmlns:a16="http://schemas.microsoft.com/office/drawing/2014/main" id="{5A6576E9-3F82-4BD1-BD8A-6B84E88DFD8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76103" y="135731"/>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4647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1" grpId="0"/>
      <p:bldP spid="22" grpId="0"/>
      <p:bldP spid="23" grpId="0"/>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409557" y="-129925"/>
            <a:ext cx="7344354" cy="1254125"/>
          </a:xfrm>
          <a:prstGeom prst="rect">
            <a:avLst/>
          </a:prstGeom>
        </p:spPr>
        <p:txBody>
          <a:bodyPr vert="horz" lIns="91440" tIns="45720" rIns="91440" bIns="45720" rtlCol="0" anchor="ctr">
            <a:normAutofit/>
          </a:bodyPr>
          <a:lstStyle>
            <a:lvl1pPr algn="l" defTabSz="967252" rtl="0" eaLnBrk="1" latinLnBrk="0" hangingPunct="1">
              <a:lnSpc>
                <a:spcPct val="90000"/>
              </a:lnSpc>
              <a:spcBef>
                <a:spcPct val="0"/>
              </a:spcBef>
              <a:buNone/>
              <a:defRPr sz="4654" kern="1200">
                <a:solidFill>
                  <a:schemeClr val="accent2"/>
                </a:solidFill>
                <a:latin typeface="+mj-lt"/>
                <a:ea typeface="+mj-ea"/>
                <a:cs typeface="+mj-cs"/>
              </a:defRPr>
            </a:lvl1pPr>
          </a:lstStyle>
          <a:p>
            <a:r>
              <a:rPr lang="en-GB" sz="3600" b="1" dirty="0">
                <a:solidFill>
                  <a:srgbClr val="002147"/>
                </a:solidFill>
              </a:rPr>
              <a:t>Types of University</a:t>
            </a:r>
          </a:p>
        </p:txBody>
      </p:sp>
      <p:grpSp>
        <p:nvGrpSpPr>
          <p:cNvPr id="12" name="Group 11"/>
          <p:cNvGrpSpPr>
            <a:grpSpLocks noChangeAspect="1"/>
          </p:cNvGrpSpPr>
          <p:nvPr/>
        </p:nvGrpSpPr>
        <p:grpSpPr>
          <a:xfrm>
            <a:off x="401893" y="1377073"/>
            <a:ext cx="2282963" cy="4572236"/>
            <a:chOff x="5090117" y="812720"/>
            <a:chExt cx="2733186" cy="5473927"/>
          </a:xfrm>
        </p:grpSpPr>
        <p:grpSp>
          <p:nvGrpSpPr>
            <p:cNvPr id="15" name="Group 14"/>
            <p:cNvGrpSpPr/>
            <p:nvPr/>
          </p:nvGrpSpPr>
          <p:grpSpPr>
            <a:xfrm>
              <a:off x="5385816" y="812720"/>
              <a:ext cx="2167487" cy="695602"/>
              <a:chOff x="5385816" y="817269"/>
              <a:chExt cx="2167487" cy="695602"/>
            </a:xfrm>
          </p:grpSpPr>
          <p:pic>
            <p:nvPicPr>
              <p:cNvPr id="54" name="Picture 10" descr="A shield blazoned as &quot;Tierced in pale, Argent, a chevron sable between three roses gules seeded or, barbed vert; or, an escutcheon gules, two lions of England in pale or, on a chief azure Our Lady crowned seated on a tombstone issuant from the chief, in her dexter arm the Infant Jesus, in her sinister arm a sceptre, all or, ensigned with a mitre proper; quarterly, first and fourth argent, a chevron between three bugle-horns stringed sable, second and third argent, a chevron between three crosses crosslet sable.&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13303" y="817269"/>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12" descr="Christ Church Oxford Coat Of Arms.sv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67477" y="825355"/>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14" descr="Corpus-Christi College Oxford Coat Of Arms.sv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31649" y="832190"/>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7" name="Picture 16" descr="Exeter College Oxford Coat Of Arms (Motto).sv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85816" y="832471"/>
                <a:ext cx="540000" cy="680400"/>
              </a:xfrm>
              <a:prstGeom prst="rect">
                <a:avLst/>
              </a:prstGeom>
              <a:noFill/>
              <a:extLst>
                <a:ext uri="{909E8E84-426E-40DD-AFC4-6F175D3DCCD1}">
                  <a14:hiddenFill xmlns:a14="http://schemas.microsoft.com/office/drawing/2010/main">
                    <a:solidFill>
                      <a:srgbClr val="FFFFFF"/>
                    </a:solidFill>
                  </a14:hiddenFill>
                </a:ext>
              </a:extLst>
            </p:spPr>
          </p:pic>
        </p:grpSp>
        <p:pic>
          <p:nvPicPr>
            <p:cNvPr id="16" name="Picture 18" descr="Green-Templeton College Oxford Coat Of Arms.sv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254637" y="1504017"/>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0" descr="Harris-Manchester College Oxford Coat Of Arms.sv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729621" y="1511790"/>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2" descr="Hertford College Oxford Coat Of Arms (Motto).sv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184423" y="1512515"/>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4" descr="Jesus College Oxford Coat Of Arms.sv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641485" y="1508839"/>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6" descr="Keble College Oxford Coat Of Arms.sv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099292" y="1510505"/>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8" descr="Kellogg College Oxford Coat Of Arms.sv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093541" y="2196215"/>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0" descr="Lady-Margaret-Hall Oxford Coat Of Arms (Motto).sv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632434" y="2193676"/>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34" descr="Lincoln College Oxford Coat Of Arms.sv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192275" y="2195356"/>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36" descr="Magdalen College Oxford Coat Of Arms (Motto).sv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743303" y="2192915"/>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38" descr="Mansfield College Oxford Coat Of Arms.sv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7283303" y="2194516"/>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46" descr="Oriel College Oxford Coat Of Arms.sv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6736806" y="2880690"/>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72" descr="Trinity College, Oxford.svg"/>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5630546" y="2883011"/>
              <a:ext cx="540000" cy="655200"/>
            </a:xfrm>
            <a:prstGeom prst="rect">
              <a:avLst/>
            </a:prstGeom>
            <a:noFill/>
            <a:extLst>
              <a:ext uri="{909E8E84-426E-40DD-AFC4-6F175D3DCCD1}">
                <a14:hiddenFill xmlns:a14="http://schemas.microsoft.com/office/drawing/2010/main">
                  <a:solidFill>
                    <a:srgbClr val="FFFFFF"/>
                  </a:solidFill>
                </a14:hiddenFill>
              </a:ext>
            </a:extLst>
          </p:spPr>
        </p:pic>
        <p:grpSp>
          <p:nvGrpSpPr>
            <p:cNvPr id="28" name="Group 27"/>
            <p:cNvGrpSpPr/>
            <p:nvPr/>
          </p:nvGrpSpPr>
          <p:grpSpPr>
            <a:xfrm>
              <a:off x="5093541" y="3541005"/>
              <a:ext cx="2709569" cy="682211"/>
              <a:chOff x="4784435" y="1933149"/>
              <a:chExt cx="2709569" cy="682211"/>
            </a:xfrm>
          </p:grpSpPr>
          <p:pic>
            <p:nvPicPr>
              <p:cNvPr id="49" name="Picture 40" descr="Merton College Oxford Coat Of Arms (Motto).svg"/>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4784435" y="1933149"/>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2" descr="New College Oxford Coat Of Arms (Motto).svg"/>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5324435" y="1933149"/>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44" descr="Nuffield College Oxford Coat Of Arms.svg"/>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5867859" y="1933702"/>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48" descr="Pembroke College Oxford Coat Of Arms.svg"/>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6414707" y="1933149"/>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50" descr="Queens College Oxford Coat Of Arms.svg"/>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6954004" y="1934960"/>
                <a:ext cx="540000" cy="6804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9" name="Group 28"/>
            <p:cNvGrpSpPr/>
            <p:nvPr/>
          </p:nvGrpSpPr>
          <p:grpSpPr>
            <a:xfrm>
              <a:off x="5090117" y="4216616"/>
              <a:ext cx="2700000" cy="693804"/>
              <a:chOff x="4711639" y="1961223"/>
              <a:chExt cx="2700000" cy="693804"/>
            </a:xfrm>
          </p:grpSpPr>
          <p:pic>
            <p:nvPicPr>
              <p:cNvPr id="44" name="Picture 52" descr="Somerville College Oxford Coat Of Arms.svg"/>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6871639" y="1962799"/>
                <a:ext cx="540000" cy="676800"/>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54" descr="St-Anne's College Oxford Coat Of Arms.svg"/>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6331639" y="1961223"/>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56" descr="St-Antony's College Oxford Coat Of Arms.svg"/>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5251639" y="1969772"/>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58" descr="St-Catherines College Oxford Coat Of Arms (Motto).svg"/>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5791639" y="1966565"/>
                <a:ext cx="540000" cy="676800"/>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68" descr="St-John's College Oxford Coat Of Arms.svg"/>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4711639" y="1974627"/>
                <a:ext cx="540000" cy="6804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0" name="Group 29"/>
            <p:cNvGrpSpPr/>
            <p:nvPr/>
          </p:nvGrpSpPr>
          <p:grpSpPr>
            <a:xfrm>
              <a:off x="5369292" y="5584629"/>
              <a:ext cx="2162055" cy="702018"/>
              <a:chOff x="5385816" y="5594580"/>
              <a:chExt cx="2162055" cy="702018"/>
            </a:xfrm>
          </p:grpSpPr>
          <p:pic>
            <p:nvPicPr>
              <p:cNvPr id="40" name="Picture 6" descr="All-Souls College Oxford Coat Of Arms.svg"/>
              <p:cNvPicPr>
                <a:picLocks noChangeAspect="1" noChangeArrowheads="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7007871" y="559960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8" descr="Balliol College Oxford Coat Of Arms.svg"/>
              <p:cNvPicPr>
                <a:picLocks noChangeAspect="1" noChangeArrowheads="1"/>
              </p:cNvPicPr>
              <p:nvPr/>
            </p:nvPicPr>
            <p:blipFill>
              <a:blip r:embed="rId30" cstate="print">
                <a:extLst>
                  <a:ext uri="{28A0092B-C50C-407E-A947-70E740481C1C}">
                    <a14:useLocalDpi xmlns:a14="http://schemas.microsoft.com/office/drawing/2010/main" val="0"/>
                  </a:ext>
                </a:extLst>
              </a:blip>
              <a:srcRect/>
              <a:stretch>
                <a:fillRect/>
              </a:stretch>
            </p:blipFill>
            <p:spPr bwMode="auto">
              <a:xfrm>
                <a:off x="6475983" y="560029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32" descr="Linacre College crest.svg"/>
              <p:cNvPicPr>
                <a:picLocks noChangeAspect="1" noChangeArrowheads="1"/>
              </p:cNvPicPr>
              <p:nvPr/>
            </p:nvPicPr>
            <p:blipFill>
              <a:blip r:embed="rId31" cstate="print">
                <a:extLst>
                  <a:ext uri="{28A0092B-C50C-407E-A947-70E740481C1C}">
                    <a14:useLocalDpi xmlns:a14="http://schemas.microsoft.com/office/drawing/2010/main" val="0"/>
                  </a:ext>
                </a:extLst>
              </a:blip>
              <a:srcRect/>
              <a:stretch>
                <a:fillRect/>
              </a:stretch>
            </p:blipFill>
            <p:spPr bwMode="auto">
              <a:xfrm>
                <a:off x="5933148" y="5601798"/>
                <a:ext cx="540000" cy="694800"/>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70" descr="St-Peters College Oxford Coat Of Arms.png"/>
              <p:cNvPicPr>
                <a:picLocks noChangeAspect="1" noChangeArrowheads="1"/>
              </p:cNvPicPr>
              <p:nvPr/>
            </p:nvPicPr>
            <p:blipFill>
              <a:blip r:embed="rId32" cstate="print">
                <a:extLst>
                  <a:ext uri="{28A0092B-C50C-407E-A947-70E740481C1C}">
                    <a14:useLocalDpi xmlns:a14="http://schemas.microsoft.com/office/drawing/2010/main" val="0"/>
                  </a:ext>
                </a:extLst>
              </a:blip>
              <a:srcRect/>
              <a:stretch>
                <a:fillRect/>
              </a:stretch>
            </p:blipFill>
            <p:spPr bwMode="auto">
              <a:xfrm>
                <a:off x="5385816" y="5594580"/>
                <a:ext cx="540000" cy="680400"/>
              </a:xfrm>
              <a:prstGeom prst="rect">
                <a:avLst/>
              </a:prstGeom>
              <a:noFill/>
              <a:extLst>
                <a:ext uri="{909E8E84-426E-40DD-AFC4-6F175D3DCCD1}">
                  <a14:hiddenFill xmlns:a14="http://schemas.microsoft.com/office/drawing/2010/main">
                    <a:solidFill>
                      <a:srgbClr val="FFFFFF"/>
                    </a:solidFill>
                  </a14:hiddenFill>
                </a:ext>
              </a:extLst>
            </p:spPr>
          </p:pic>
        </p:grpSp>
        <p:pic>
          <p:nvPicPr>
            <p:cNvPr id="31" name="Picture 89" descr="https://ousu.org/pageassets/get-involved/outreach/colleges/StHildas.png"/>
            <p:cNvPicPr>
              <a:picLocks noChangeAspect="1" noChangeArrowheads="1"/>
            </p:cNvPicPr>
            <p:nvPr/>
          </p:nvPicPr>
          <p:blipFill>
            <a:blip r:embed="rId33" cstate="print">
              <a:extLst>
                <a:ext uri="{28A0092B-C50C-407E-A947-70E740481C1C}">
                  <a14:useLocalDpi xmlns:a14="http://schemas.microsoft.com/office/drawing/2010/main" val="0"/>
                </a:ext>
              </a:extLst>
            </a:blip>
            <a:srcRect/>
            <a:stretch>
              <a:fillRect/>
            </a:stretch>
          </p:blipFill>
          <p:spPr bwMode="auto">
            <a:xfrm>
              <a:off x="5093541" y="2885133"/>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91" descr="https://upload.wikimedia.org/wikipedia/en/b/bb/St_Edmund_Hall_College_Crest,_2013.jpg"/>
            <p:cNvPicPr>
              <a:picLocks noChangeAspect="1" noChangeArrowheads="1"/>
            </p:cNvPicPr>
            <p:nvPr/>
          </p:nvPicPr>
          <p:blipFill>
            <a:blip r:embed="rId34" cstate="print">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7266886" y="2880690"/>
              <a:ext cx="540000" cy="645254"/>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93" descr="shield.png (103×80)"/>
            <p:cNvPicPr>
              <a:picLocks noChangeAspect="1" noChangeArrowheads="1"/>
            </p:cNvPicPr>
            <p:nvPr/>
          </p:nvPicPr>
          <p:blipFill>
            <a:blip r:embed="rId35">
              <a:extLst>
                <a:ext uri="{28A0092B-C50C-407E-A947-70E740481C1C}">
                  <a14:useLocalDpi xmlns:a14="http://schemas.microsoft.com/office/drawing/2010/main" val="0"/>
                </a:ext>
              </a:extLst>
            </a:blip>
            <a:srcRect/>
            <a:stretch>
              <a:fillRect/>
            </a:stretch>
          </p:blipFill>
          <p:spPr bwMode="auto">
            <a:xfrm>
              <a:off x="5994289" y="2884456"/>
              <a:ext cx="829665" cy="644400"/>
            </a:xfrm>
            <a:prstGeom prst="rect">
              <a:avLst/>
            </a:prstGeom>
            <a:noFill/>
            <a:extLst>
              <a:ext uri="{909E8E84-426E-40DD-AFC4-6F175D3DCCD1}">
                <a14:hiddenFill xmlns:a14="http://schemas.microsoft.com/office/drawing/2010/main">
                  <a:solidFill>
                    <a:srgbClr val="FFFFFF"/>
                  </a:solidFill>
                </a14:hiddenFill>
              </a:ext>
            </a:extLst>
          </p:spPr>
        </p:pic>
        <p:grpSp>
          <p:nvGrpSpPr>
            <p:cNvPr id="34" name="Group 33"/>
            <p:cNvGrpSpPr/>
            <p:nvPr/>
          </p:nvGrpSpPr>
          <p:grpSpPr>
            <a:xfrm>
              <a:off x="5095746" y="4898758"/>
              <a:ext cx="2698891" cy="687366"/>
              <a:chOff x="5095746" y="4926144"/>
              <a:chExt cx="2698891" cy="687366"/>
            </a:xfrm>
          </p:grpSpPr>
          <p:pic>
            <p:nvPicPr>
              <p:cNvPr id="35" name="Picture 74" descr="University College Oxford Coat Of Arms.svg"/>
              <p:cNvPicPr>
                <a:picLocks noChangeAspect="1" noChangeArrowheads="1"/>
              </p:cNvPicPr>
              <p:nvPr/>
            </p:nvPicPr>
            <p:blipFill>
              <a:blip r:embed="rId36" cstate="print">
                <a:extLst>
                  <a:ext uri="{28A0092B-C50C-407E-A947-70E740481C1C}">
                    <a14:useLocalDpi xmlns:a14="http://schemas.microsoft.com/office/drawing/2010/main" val="0"/>
                  </a:ext>
                </a:extLst>
              </a:blip>
              <a:srcRect/>
              <a:stretch>
                <a:fillRect/>
              </a:stretch>
            </p:blipFill>
            <p:spPr bwMode="auto">
              <a:xfrm>
                <a:off x="7254637" y="492748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76" descr="Wadham College Oxford Coat Of Arms.svg"/>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6714637" y="492802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78" descr="Wolfson College Oxford Coat Of Arms (Motto).svg"/>
              <p:cNvPicPr>
                <a:picLocks noChangeAspect="1" noChangeArrowheads="1"/>
              </p:cNvPicPr>
              <p:nvPr/>
            </p:nvPicPr>
            <p:blipFill>
              <a:blip r:embed="rId38" cstate="print">
                <a:extLst>
                  <a:ext uri="{28A0092B-C50C-407E-A947-70E740481C1C}">
                    <a14:useLocalDpi xmlns:a14="http://schemas.microsoft.com/office/drawing/2010/main" val="0"/>
                  </a:ext>
                </a:extLst>
              </a:blip>
              <a:srcRect/>
              <a:stretch>
                <a:fillRect/>
              </a:stretch>
            </p:blipFill>
            <p:spPr bwMode="auto">
              <a:xfrm>
                <a:off x="6174637" y="492718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80" descr="Worcester College Oxford Coat Of Arms.svg"/>
              <p:cNvPicPr>
                <a:picLocks noChangeAspect="1" noChangeArrowheads="1"/>
              </p:cNvPicPr>
              <p:nvPr/>
            </p:nvPicPr>
            <p:blipFill>
              <a:blip r:embed="rId39" cstate="print">
                <a:extLst>
                  <a:ext uri="{28A0092B-C50C-407E-A947-70E740481C1C}">
                    <a14:useLocalDpi xmlns:a14="http://schemas.microsoft.com/office/drawing/2010/main" val="0"/>
                  </a:ext>
                </a:extLst>
              </a:blip>
              <a:srcRect/>
              <a:stretch>
                <a:fillRect/>
              </a:stretch>
            </p:blipFill>
            <p:spPr bwMode="auto">
              <a:xfrm>
                <a:off x="5634637" y="492817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95" descr="Coat of Arms"/>
              <p:cNvPicPr>
                <a:picLocks noChangeAspect="1" noChangeArrowheads="1"/>
              </p:cNvPicPr>
              <p:nvPr/>
            </p:nvPicPr>
            <p:blipFill>
              <a:blip r:embed="rId40" cstate="print">
                <a:extLst>
                  <a:ext uri="{28A0092B-C50C-407E-A947-70E740481C1C}">
                    <a14:useLocalDpi xmlns:a14="http://schemas.microsoft.com/office/drawing/2010/main" val="0"/>
                  </a:ext>
                </a:extLst>
              </a:blip>
              <a:srcRect/>
              <a:stretch>
                <a:fillRect/>
              </a:stretch>
            </p:blipFill>
            <p:spPr bwMode="auto">
              <a:xfrm>
                <a:off x="5095746" y="4926144"/>
                <a:ext cx="540000" cy="687366"/>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8" name="Picture 7"/>
          <p:cNvPicPr>
            <a:picLocks noChangeAspect="1"/>
          </p:cNvPicPr>
          <p:nvPr/>
        </p:nvPicPr>
        <p:blipFill>
          <a:blip r:embed="rId41" cstate="print">
            <a:extLst>
              <a:ext uri="{28A0092B-C50C-407E-A947-70E740481C1C}">
                <a14:useLocalDpi xmlns:a14="http://schemas.microsoft.com/office/drawing/2010/main" val="0"/>
              </a:ext>
            </a:extLst>
          </a:blip>
          <a:stretch>
            <a:fillRect/>
          </a:stretch>
        </p:blipFill>
        <p:spPr>
          <a:xfrm>
            <a:off x="2925582" y="2461763"/>
            <a:ext cx="2161623" cy="2161623"/>
          </a:xfrm>
          <a:prstGeom prst="rect">
            <a:avLst/>
          </a:prstGeom>
          <a:ln>
            <a:noFill/>
          </a:ln>
        </p:spPr>
      </p:pic>
      <p:sp>
        <p:nvSpPr>
          <p:cNvPr id="2" name="Rectangle 1"/>
          <p:cNvSpPr/>
          <p:nvPr/>
        </p:nvSpPr>
        <p:spPr>
          <a:xfrm>
            <a:off x="5306949" y="3190715"/>
            <a:ext cx="3666765" cy="914400"/>
          </a:xfrm>
          <a:prstGeom prst="rect">
            <a:avLst/>
          </a:prstGeom>
          <a:solidFill>
            <a:schemeClr val="accent1">
              <a:lumMod val="110000"/>
              <a:satMod val="105000"/>
              <a:tint val="67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2400" dirty="0"/>
              <a:t>Collegiate universities</a:t>
            </a:r>
          </a:p>
        </p:txBody>
      </p:sp>
      <p:sp>
        <p:nvSpPr>
          <p:cNvPr id="10" name="Rectangle 9"/>
          <p:cNvSpPr/>
          <p:nvPr/>
        </p:nvSpPr>
        <p:spPr>
          <a:xfrm>
            <a:off x="5318798" y="4297776"/>
            <a:ext cx="3666765" cy="985567"/>
          </a:xfrm>
          <a:prstGeom prst="rect">
            <a:avLst/>
          </a:prstGeom>
          <a:solidFill>
            <a:schemeClr val="accent2">
              <a:lumMod val="110000"/>
              <a:satMod val="105000"/>
              <a:tint val="67000"/>
            </a:schemeClr>
          </a:soli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2400" dirty="0"/>
              <a:t>Campus universities</a:t>
            </a:r>
          </a:p>
        </p:txBody>
      </p:sp>
      <p:sp>
        <p:nvSpPr>
          <p:cNvPr id="13" name="Rectangle 12"/>
          <p:cNvSpPr/>
          <p:nvPr/>
        </p:nvSpPr>
        <p:spPr>
          <a:xfrm>
            <a:off x="5306949" y="2083654"/>
            <a:ext cx="3666765" cy="914400"/>
          </a:xfrm>
          <a:prstGeom prst="rect">
            <a:avLst/>
          </a:prstGeom>
          <a:solidFill>
            <a:schemeClr val="accent4">
              <a:lumMod val="110000"/>
              <a:satMod val="105000"/>
              <a:tint val="67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2400" dirty="0"/>
              <a:t>City universities</a:t>
            </a:r>
          </a:p>
        </p:txBody>
      </p:sp>
      <p:sp>
        <p:nvSpPr>
          <p:cNvPr id="59" name="TextBox 58"/>
          <p:cNvSpPr txBox="1"/>
          <p:nvPr/>
        </p:nvSpPr>
        <p:spPr>
          <a:xfrm>
            <a:off x="8326754" y="1677187"/>
            <a:ext cx="1463039" cy="1631216"/>
          </a:xfrm>
          <a:prstGeom prst="rect">
            <a:avLst/>
          </a:prstGeom>
          <a:noFill/>
        </p:spPr>
        <p:txBody>
          <a:bodyPr wrap="square" rtlCol="0">
            <a:spAutoFit/>
          </a:bodyPr>
          <a:lstStyle/>
          <a:p>
            <a:r>
              <a:rPr lang="en-GB" sz="10000" b="1" dirty="0">
                <a:solidFill>
                  <a:srgbClr val="EF7C43"/>
                </a:solidFill>
                <a:latin typeface="Berlin Sans FB Demi" panose="020E0802020502020306" pitchFamily="34" charset="0"/>
              </a:rPr>
              <a:t>?</a:t>
            </a:r>
          </a:p>
        </p:txBody>
      </p:sp>
      <p:sp>
        <p:nvSpPr>
          <p:cNvPr id="61" name="TextBox 60"/>
          <p:cNvSpPr txBox="1"/>
          <p:nvPr/>
        </p:nvSpPr>
        <p:spPr>
          <a:xfrm>
            <a:off x="8366717" y="2784399"/>
            <a:ext cx="1463039" cy="1631216"/>
          </a:xfrm>
          <a:prstGeom prst="rect">
            <a:avLst/>
          </a:prstGeom>
          <a:noFill/>
        </p:spPr>
        <p:txBody>
          <a:bodyPr wrap="square" rtlCol="0">
            <a:spAutoFit/>
          </a:bodyPr>
          <a:lstStyle/>
          <a:p>
            <a:r>
              <a:rPr lang="en-GB" sz="10000" b="1" dirty="0">
                <a:solidFill>
                  <a:srgbClr val="EF7C43"/>
                </a:solidFill>
                <a:latin typeface="Berlin Sans FB Demi" panose="020E0802020502020306" pitchFamily="34" charset="0"/>
              </a:rPr>
              <a:t>?</a:t>
            </a:r>
          </a:p>
        </p:txBody>
      </p:sp>
      <p:sp>
        <p:nvSpPr>
          <p:cNvPr id="62" name="TextBox 61"/>
          <p:cNvSpPr txBox="1"/>
          <p:nvPr/>
        </p:nvSpPr>
        <p:spPr>
          <a:xfrm>
            <a:off x="8366717" y="3926185"/>
            <a:ext cx="1463039" cy="1631216"/>
          </a:xfrm>
          <a:prstGeom prst="rect">
            <a:avLst/>
          </a:prstGeom>
          <a:noFill/>
        </p:spPr>
        <p:txBody>
          <a:bodyPr wrap="square" rtlCol="0">
            <a:spAutoFit/>
          </a:bodyPr>
          <a:lstStyle/>
          <a:p>
            <a:r>
              <a:rPr lang="en-GB" sz="10000" b="1" dirty="0">
                <a:solidFill>
                  <a:srgbClr val="EF7C43"/>
                </a:solidFill>
                <a:latin typeface="Berlin Sans FB Demi" panose="020E0802020502020306" pitchFamily="34" charset="0"/>
              </a:rPr>
              <a:t>?</a:t>
            </a:r>
          </a:p>
        </p:txBody>
      </p:sp>
      <p:pic>
        <p:nvPicPr>
          <p:cNvPr id="60" name="Picture 10"/>
          <p:cNvPicPr>
            <a:picLocks noChangeAspect="1"/>
          </p:cNvPicPr>
          <p:nvPr/>
        </p:nvPicPr>
        <p:blipFill rotWithShape="1">
          <a:blip r:embed="rId42">
            <a:extLst>
              <a:ext uri="{28A0092B-C50C-407E-A947-70E740481C1C}">
                <a14:useLocalDpi xmlns:a14="http://schemas.microsoft.com/office/drawing/2010/main" val="0"/>
              </a:ext>
            </a:extLst>
          </a:blip>
          <a:srcRect r="74163"/>
          <a:stretch/>
        </p:blipFill>
        <p:spPr bwMode="auto">
          <a:xfrm>
            <a:off x="8140499"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3" name="Group 8"/>
          <p:cNvGrpSpPr>
            <a:grpSpLocks/>
          </p:cNvGrpSpPr>
          <p:nvPr/>
        </p:nvGrpSpPr>
        <p:grpSpPr bwMode="auto">
          <a:xfrm>
            <a:off x="0" y="6092825"/>
            <a:ext cx="9144000" cy="765175"/>
            <a:chOff x="0" y="6093296"/>
            <a:chExt cx="9144000" cy="764704"/>
          </a:xfrm>
        </p:grpSpPr>
        <p:sp>
          <p:nvSpPr>
            <p:cNvPr id="64" name="Rectangle 9"/>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endParaRPr lang="en-US" altLang="en-US" sz="3200" dirty="0">
                <a:solidFill>
                  <a:schemeClr val="bg1"/>
                </a:solidFill>
                <a:latin typeface="+mn-lt"/>
              </a:endParaRPr>
            </a:p>
          </p:txBody>
        </p:sp>
        <p:pic>
          <p:nvPicPr>
            <p:cNvPr id="65" name="Picture 2" descr="G:\Student Recruitment\Photographs\LOGO for web\brand marks for web\ox_brand1_rev_rect.gif"/>
            <p:cNvPicPr>
              <a:picLocks noChangeAspect="1" noChangeArrowheads="1"/>
            </p:cNvPicPr>
            <p:nvPr/>
          </p:nvPicPr>
          <p:blipFill>
            <a:blip r:embed="rId43">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58" name="Straight Connector 57">
            <a:extLst>
              <a:ext uri="{FF2B5EF4-FFF2-40B4-BE49-F238E27FC236}">
                <a16:creationId xmlns:a16="http://schemas.microsoft.com/office/drawing/2014/main" id="{B7F3DE03-3FBD-4643-A0B7-69F47FE595CC}"/>
              </a:ext>
            </a:extLst>
          </p:cNvPr>
          <p:cNvCxnSpPr>
            <a:cxnSpLocks/>
          </p:cNvCxnSpPr>
          <p:nvPr/>
        </p:nvCxnSpPr>
        <p:spPr>
          <a:xfrm>
            <a:off x="541916" y="963562"/>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62882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154245" y="2874985"/>
            <a:ext cx="4493089" cy="707886"/>
          </a:xfrm>
          <a:prstGeom prst="rect">
            <a:avLst/>
          </a:prstGeom>
          <a:noFill/>
        </p:spPr>
        <p:txBody>
          <a:bodyPr wrap="none" rtlCol="0">
            <a:spAutoFit/>
          </a:bodyPr>
          <a:lstStyle/>
          <a:p>
            <a:pPr algn="ctr"/>
            <a:r>
              <a:rPr lang="en-GB" sz="4000" b="1" dirty="0">
                <a:solidFill>
                  <a:schemeClr val="bg1"/>
                </a:solidFill>
                <a:latin typeface="Calibri" panose="020F0502020204030204" pitchFamily="34" charset="0"/>
                <a:cs typeface="Calibri" panose="020F0502020204030204" pitchFamily="34" charset="0"/>
              </a:rPr>
              <a:t>ALL ABOUT OXFORD</a:t>
            </a:r>
            <a:endParaRPr lang="en-US" sz="4000" b="1" dirty="0">
              <a:solidFill>
                <a:srgbClr val="F3612A"/>
              </a:solidFill>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6400790" y="5994067"/>
            <a:ext cx="2743210" cy="863933"/>
          </a:xfrm>
          <a:prstGeom prst="rect">
            <a:avLst/>
          </a:prstGeom>
        </p:spPr>
      </p:pic>
      <p:pic>
        <p:nvPicPr>
          <p:cNvPr id="6" name="Picture 5">
            <a:extLst>
              <a:ext uri="{FF2B5EF4-FFF2-40B4-BE49-F238E27FC236}">
                <a16:creationId xmlns:a16="http://schemas.microsoft.com/office/drawing/2014/main" id="{C3FDB4F1-5945-43C4-9448-AC6ED6B64D80}"/>
              </a:ext>
            </a:extLst>
          </p:cNvPr>
          <p:cNvPicPr>
            <a:picLocks noChangeAspect="1"/>
          </p:cNvPicPr>
          <p:nvPr/>
        </p:nvPicPr>
        <p:blipFill rotWithShape="1">
          <a:blip r:embed="rId3">
            <a:extLst>
              <a:ext uri="{28A0092B-C50C-407E-A947-70E740481C1C}">
                <a14:useLocalDpi xmlns:a14="http://schemas.microsoft.com/office/drawing/2010/main" val="0"/>
              </a:ext>
            </a:extLst>
          </a:blip>
          <a:srcRect r="74163"/>
          <a:stretch/>
        </p:blipFill>
        <p:spPr bwMode="auto">
          <a:xfrm>
            <a:off x="8140499"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752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6396335"/>
            <a:ext cx="7956376" cy="215444"/>
          </a:xfrm>
          <a:prstGeom prst="rect">
            <a:avLst/>
          </a:prstGeom>
          <a:noFill/>
        </p:spPr>
        <p:txBody>
          <a:bodyPr wrap="square" rtlCol="0">
            <a:spAutoFit/>
          </a:bodyPr>
          <a:lstStyle/>
          <a:p>
            <a:endParaRPr lang="en-GB" sz="800" dirty="0">
              <a:solidFill>
                <a:srgbClr val="002147"/>
              </a:solidFill>
            </a:endParaRPr>
          </a:p>
        </p:txBody>
      </p:sp>
      <p:pic>
        <p:nvPicPr>
          <p:cNvPr id="7" name="Picture 10"/>
          <p:cNvPicPr>
            <a:picLocks noChangeAspect="1"/>
          </p:cNvPicPr>
          <p:nvPr/>
        </p:nvPicPr>
        <p:blipFill rotWithShape="1">
          <a:blip r:embed="rId3">
            <a:extLst>
              <a:ext uri="{28A0092B-C50C-407E-A947-70E740481C1C}">
                <a14:useLocalDpi xmlns:a14="http://schemas.microsoft.com/office/drawing/2010/main" val="0"/>
              </a:ext>
            </a:extLst>
          </a:blip>
          <a:srcRect r="74163"/>
          <a:stretch/>
        </p:blipFill>
        <p:spPr bwMode="auto">
          <a:xfrm>
            <a:off x="8140499"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roup 8"/>
          <p:cNvGrpSpPr>
            <a:grpSpLocks/>
          </p:cNvGrpSpPr>
          <p:nvPr/>
        </p:nvGrpSpPr>
        <p:grpSpPr bwMode="auto">
          <a:xfrm>
            <a:off x="0" y="6092825"/>
            <a:ext cx="9144000" cy="765175"/>
            <a:chOff x="0" y="6093296"/>
            <a:chExt cx="9144000" cy="764704"/>
          </a:xfrm>
        </p:grpSpPr>
        <p:sp>
          <p:nvSpPr>
            <p:cNvPr id="10" name="Rectangle 9"/>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endParaRPr lang="en-US" altLang="en-US" sz="3200" dirty="0">
                <a:solidFill>
                  <a:schemeClr val="bg1"/>
                </a:solidFill>
                <a:latin typeface="+mn-lt"/>
              </a:endParaRPr>
            </a:p>
          </p:txBody>
        </p:sp>
        <p:pic>
          <p:nvPicPr>
            <p:cNvPr id="11" name="Picture 2" descr="G:\Student Recruitment\Photographs\LOGO for web\brand marks for web\ox_brand1_rev_rect.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Title 1">
            <a:extLst>
              <a:ext uri="{FF2B5EF4-FFF2-40B4-BE49-F238E27FC236}">
                <a16:creationId xmlns:a16="http://schemas.microsoft.com/office/drawing/2014/main" id="{60FBBFC6-1736-47FF-8B52-918637828C95}"/>
              </a:ext>
            </a:extLst>
          </p:cNvPr>
          <p:cNvSpPr txBox="1">
            <a:spLocks/>
          </p:cNvSpPr>
          <p:nvPr/>
        </p:nvSpPr>
        <p:spPr>
          <a:xfrm>
            <a:off x="264308" y="99296"/>
            <a:ext cx="7692068" cy="676678"/>
          </a:xfrm>
          <a:prstGeom prst="rect">
            <a:avLst/>
          </a:prstGeom>
        </p:spPr>
        <p:txBody>
          <a:bodyPr vert="horz" lIns="91440" tIns="45720" rIns="91440" bIns="45720" rtlCol="0" anchor="ctr">
            <a:normAutofit fontScale="97500"/>
          </a:bodyPr>
          <a:lstStyle>
            <a:lvl1pPr algn="l" defTabSz="967252" rtl="0" eaLnBrk="1" latinLnBrk="0" hangingPunct="1">
              <a:lnSpc>
                <a:spcPct val="90000"/>
              </a:lnSpc>
              <a:spcBef>
                <a:spcPct val="0"/>
              </a:spcBef>
              <a:buNone/>
              <a:defRPr sz="4654" kern="1200">
                <a:solidFill>
                  <a:schemeClr val="accent2"/>
                </a:solidFill>
                <a:latin typeface="+mj-lt"/>
                <a:ea typeface="+mj-ea"/>
                <a:cs typeface="+mj-cs"/>
              </a:defRPr>
            </a:lvl1pPr>
          </a:lstStyle>
          <a:p>
            <a:r>
              <a:rPr lang="en-GB" sz="3800" b="1" dirty="0">
                <a:solidFill>
                  <a:srgbClr val="002147"/>
                </a:solidFill>
              </a:rPr>
              <a:t>Academic Life at Oxford</a:t>
            </a:r>
          </a:p>
        </p:txBody>
      </p:sp>
      <p:pic>
        <p:nvPicPr>
          <p:cNvPr id="16" name="Picture 2" descr="http://www.education.ox.ac.uk/wordpress/wp-content/uploads/2012/08/EDF2926.jpg">
            <a:extLst>
              <a:ext uri="{FF2B5EF4-FFF2-40B4-BE49-F238E27FC236}">
                <a16:creationId xmlns:a16="http://schemas.microsoft.com/office/drawing/2014/main" id="{A47D6BC3-5CE3-4A50-99C1-B78B2655D15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48178" y="3845062"/>
            <a:ext cx="2937293" cy="208348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http://www.philosophy.ox.ac.uk/__data/assets/image/0018/21744/John_Locke_Lecture_TT11_Lecture_1_web.jpg">
            <a:extLst>
              <a:ext uri="{FF2B5EF4-FFF2-40B4-BE49-F238E27FC236}">
                <a16:creationId xmlns:a16="http://schemas.microsoft.com/office/drawing/2014/main" id="{81ABEEF6-9E72-4234-B3CB-53120B0944D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56909" y="3845062"/>
            <a:ext cx="3230864" cy="2062254"/>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Group 17">
            <a:extLst>
              <a:ext uri="{FF2B5EF4-FFF2-40B4-BE49-F238E27FC236}">
                <a16:creationId xmlns:a16="http://schemas.microsoft.com/office/drawing/2014/main" id="{0A56B684-A320-4CD7-83A7-CAE7A4FE3386}"/>
              </a:ext>
            </a:extLst>
          </p:cNvPr>
          <p:cNvGrpSpPr/>
          <p:nvPr/>
        </p:nvGrpSpPr>
        <p:grpSpPr>
          <a:xfrm>
            <a:off x="1256908" y="2290452"/>
            <a:ext cx="3237461" cy="1402855"/>
            <a:chOff x="1619672" y="5410988"/>
            <a:chExt cx="2604965" cy="1159756"/>
          </a:xfrm>
        </p:grpSpPr>
        <p:pic>
          <p:nvPicPr>
            <p:cNvPr id="19" name="Picture 12" descr="http://static.guim.co.uk/sys-images/Education/Pix/pictures/2011/10/5/1317825610637/A-student-working-in-the--007.jpg">
              <a:extLst>
                <a:ext uri="{FF2B5EF4-FFF2-40B4-BE49-F238E27FC236}">
                  <a16:creationId xmlns:a16="http://schemas.microsoft.com/office/drawing/2014/main" id="{B0FC63FA-997F-4BB6-B3DE-E910374C940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51709" y="5410988"/>
              <a:ext cx="2172928" cy="115975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 name="Picture 10" descr="http://www.biology.ox.ac.uk/images/sidebar/lab.jpg">
              <a:extLst>
                <a:ext uri="{FF2B5EF4-FFF2-40B4-BE49-F238E27FC236}">
                  <a16:creationId xmlns:a16="http://schemas.microsoft.com/office/drawing/2014/main" id="{DA14BD4C-F164-4AE6-948B-B2A64BF8598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19672" y="5410988"/>
              <a:ext cx="1349201" cy="115975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grpSp>
      <p:sp>
        <p:nvSpPr>
          <p:cNvPr id="21" name="Content Placeholder 2">
            <a:extLst>
              <a:ext uri="{FF2B5EF4-FFF2-40B4-BE49-F238E27FC236}">
                <a16:creationId xmlns:a16="http://schemas.microsoft.com/office/drawing/2014/main" id="{57624386-8B26-4E26-817E-E0097C15E233}"/>
              </a:ext>
            </a:extLst>
          </p:cNvPr>
          <p:cNvSpPr txBox="1">
            <a:spLocks/>
          </p:cNvSpPr>
          <p:nvPr/>
        </p:nvSpPr>
        <p:spPr>
          <a:xfrm>
            <a:off x="4930593" y="1266068"/>
            <a:ext cx="5097280" cy="3236729"/>
          </a:xfrm>
          <a:prstGeom prst="rect">
            <a:avLst/>
          </a:prstGeom>
          <a:noFill/>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200" dirty="0">
                <a:solidFill>
                  <a:srgbClr val="002060"/>
                </a:solidFill>
              </a:rPr>
              <a:t>Lectures</a:t>
            </a:r>
          </a:p>
          <a:p>
            <a:r>
              <a:rPr lang="en-GB" sz="2200" dirty="0">
                <a:solidFill>
                  <a:srgbClr val="002060"/>
                </a:solidFill>
              </a:rPr>
              <a:t>Classes/Seminars</a:t>
            </a:r>
          </a:p>
          <a:p>
            <a:r>
              <a:rPr lang="en-GB" sz="2200" dirty="0">
                <a:solidFill>
                  <a:srgbClr val="002060"/>
                </a:solidFill>
              </a:rPr>
              <a:t>Lab Work/Fieldwork</a:t>
            </a:r>
          </a:p>
          <a:p>
            <a:r>
              <a:rPr lang="en-GB" sz="2200" b="1" dirty="0">
                <a:solidFill>
                  <a:srgbClr val="002060"/>
                </a:solidFill>
              </a:rPr>
              <a:t>Tutorials</a:t>
            </a:r>
          </a:p>
          <a:p>
            <a:r>
              <a:rPr lang="en-GB" sz="2200" dirty="0">
                <a:solidFill>
                  <a:srgbClr val="002060"/>
                </a:solidFill>
              </a:rPr>
              <a:t>Independent Study</a:t>
            </a:r>
          </a:p>
          <a:p>
            <a:r>
              <a:rPr lang="en-GB" sz="2200" dirty="0">
                <a:solidFill>
                  <a:srgbClr val="002060"/>
                </a:solidFill>
              </a:rPr>
              <a:t>Exams</a:t>
            </a:r>
          </a:p>
        </p:txBody>
      </p:sp>
      <p:sp>
        <p:nvSpPr>
          <p:cNvPr id="22" name="Content Placeholder 2">
            <a:extLst>
              <a:ext uri="{FF2B5EF4-FFF2-40B4-BE49-F238E27FC236}">
                <a16:creationId xmlns:a16="http://schemas.microsoft.com/office/drawing/2014/main" id="{DD51A5C3-56A2-494E-BED1-C7BBDC5F3DD2}"/>
              </a:ext>
            </a:extLst>
          </p:cNvPr>
          <p:cNvSpPr txBox="1">
            <a:spLocks/>
          </p:cNvSpPr>
          <p:nvPr/>
        </p:nvSpPr>
        <p:spPr>
          <a:xfrm>
            <a:off x="1319544" y="1347541"/>
            <a:ext cx="5097280" cy="1143742"/>
          </a:xfrm>
          <a:prstGeom prst="rect">
            <a:avLst/>
          </a:prstGeom>
          <a:noFill/>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200" dirty="0">
                <a:solidFill>
                  <a:srgbClr val="002060"/>
                </a:solidFill>
              </a:rPr>
              <a:t>Expert Tutors</a:t>
            </a:r>
          </a:p>
          <a:p>
            <a:r>
              <a:rPr lang="en-GB" sz="2200" dirty="0">
                <a:solidFill>
                  <a:srgbClr val="002060"/>
                </a:solidFill>
              </a:rPr>
              <a:t>Amazing Resources</a:t>
            </a:r>
          </a:p>
        </p:txBody>
      </p:sp>
      <p:pic>
        <p:nvPicPr>
          <p:cNvPr id="15" name="Picture 24">
            <a:extLst>
              <a:ext uri="{FF2B5EF4-FFF2-40B4-BE49-F238E27FC236}">
                <a16:creationId xmlns:a16="http://schemas.microsoft.com/office/drawing/2014/main" id="{4B0AF0DC-DF09-4BE8-ADF3-B7440295AC0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76103" y="135731"/>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3" name="Straight Connector 22">
            <a:extLst>
              <a:ext uri="{FF2B5EF4-FFF2-40B4-BE49-F238E27FC236}">
                <a16:creationId xmlns:a16="http://schemas.microsoft.com/office/drawing/2014/main" id="{CEDDF6A7-CCCD-428D-9F2D-932CA68ECCCE}"/>
              </a:ext>
            </a:extLst>
          </p:cNvPr>
          <p:cNvCxnSpPr>
            <a:cxnSpLocks/>
          </p:cNvCxnSpPr>
          <p:nvPr/>
        </p:nvCxnSpPr>
        <p:spPr>
          <a:xfrm>
            <a:off x="309839" y="944493"/>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41348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
          <p:cNvSpPr>
            <a:spLocks noChangeArrowheads="1"/>
          </p:cNvSpPr>
          <p:nvPr/>
        </p:nvSpPr>
        <p:spPr bwMode="auto">
          <a:xfrm>
            <a:off x="6037580" y="91169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nvGrpSpPr>
          <p:cNvPr id="74" name="Group 73"/>
          <p:cNvGrpSpPr/>
          <p:nvPr/>
        </p:nvGrpSpPr>
        <p:grpSpPr>
          <a:xfrm>
            <a:off x="597096" y="1382737"/>
            <a:ext cx="8143515" cy="4424309"/>
            <a:chOff x="262365" y="1575601"/>
            <a:chExt cx="6793186" cy="4836449"/>
          </a:xfrm>
        </p:grpSpPr>
        <p:sp>
          <p:nvSpPr>
            <p:cNvPr id="12" name="Round Diagonal Corner Rectangle 11"/>
            <p:cNvSpPr/>
            <p:nvPr/>
          </p:nvSpPr>
          <p:spPr>
            <a:xfrm>
              <a:off x="262366" y="1575602"/>
              <a:ext cx="1647512" cy="625619"/>
            </a:xfrm>
            <a:prstGeom prst="round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GB" sz="1600" dirty="0">
                  <a:solidFill>
                    <a:schemeClr val="tx1"/>
                  </a:solidFill>
                  <a:latin typeface="Calibri" panose="020F0502020204030204" pitchFamily="34" charset="0"/>
                </a:rPr>
                <a:t>Archaeology &amp; Anthropology</a:t>
              </a:r>
            </a:p>
          </p:txBody>
        </p:sp>
        <p:sp>
          <p:nvSpPr>
            <p:cNvPr id="13" name="Round Diagonal Corner Rectangle 12"/>
            <p:cNvSpPr/>
            <p:nvPr/>
          </p:nvSpPr>
          <p:spPr>
            <a:xfrm>
              <a:off x="262365" y="2271840"/>
              <a:ext cx="1647512" cy="625619"/>
            </a:xfrm>
            <a:prstGeom prst="round2Diag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Biochemistry</a:t>
              </a:r>
            </a:p>
          </p:txBody>
        </p:sp>
        <p:sp>
          <p:nvSpPr>
            <p:cNvPr id="14" name="Round Diagonal Corner Rectangle 13"/>
            <p:cNvSpPr/>
            <p:nvPr/>
          </p:nvSpPr>
          <p:spPr>
            <a:xfrm>
              <a:off x="262365" y="2968077"/>
              <a:ext cx="1647512" cy="625619"/>
            </a:xfrm>
            <a:prstGeom prst="round2DiagRect">
              <a:avLst/>
            </a:prstGeom>
            <a:solidFill>
              <a:srgbClr val="CC99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Biology</a:t>
              </a:r>
            </a:p>
          </p:txBody>
        </p:sp>
        <p:sp>
          <p:nvSpPr>
            <p:cNvPr id="15" name="Round Diagonal Corner Rectangle 14"/>
            <p:cNvSpPr/>
            <p:nvPr/>
          </p:nvSpPr>
          <p:spPr>
            <a:xfrm>
              <a:off x="262365" y="3664316"/>
              <a:ext cx="1647512" cy="625619"/>
            </a:xfrm>
            <a:prstGeom prst="round2Diag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Biomedical Sciences</a:t>
              </a:r>
            </a:p>
          </p:txBody>
        </p:sp>
        <p:sp>
          <p:nvSpPr>
            <p:cNvPr id="16" name="Round Diagonal Corner Rectangle 15"/>
            <p:cNvSpPr/>
            <p:nvPr/>
          </p:nvSpPr>
          <p:spPr>
            <a:xfrm>
              <a:off x="262365" y="4373931"/>
              <a:ext cx="1647512" cy="625619"/>
            </a:xfrm>
            <a:prstGeom prst="round2Diag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Chemistry</a:t>
              </a:r>
            </a:p>
          </p:txBody>
        </p:sp>
        <p:sp>
          <p:nvSpPr>
            <p:cNvPr id="17" name="Round Diagonal Corner Rectangle 16"/>
            <p:cNvSpPr/>
            <p:nvPr/>
          </p:nvSpPr>
          <p:spPr>
            <a:xfrm>
              <a:off x="262365" y="5073860"/>
              <a:ext cx="1647512" cy="625619"/>
            </a:xfrm>
            <a:prstGeom prst="round2Diag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noAutofit/>
            </a:bodyPr>
            <a:lstStyle/>
            <a:p>
              <a:pPr algn="ctr"/>
              <a:r>
                <a:rPr lang="en-GB" sz="1600" dirty="0">
                  <a:solidFill>
                    <a:schemeClr val="tx1"/>
                  </a:solidFill>
                  <a:latin typeface="Calibri" panose="020F0502020204030204" pitchFamily="34" charset="0"/>
                </a:rPr>
                <a:t>Classical Archaeology &amp; Ancient History</a:t>
              </a:r>
            </a:p>
          </p:txBody>
        </p:sp>
        <p:sp>
          <p:nvSpPr>
            <p:cNvPr id="18" name="Round Diagonal Corner Rectangle 17"/>
            <p:cNvSpPr/>
            <p:nvPr/>
          </p:nvSpPr>
          <p:spPr>
            <a:xfrm>
              <a:off x="262365" y="5786431"/>
              <a:ext cx="1647512" cy="625619"/>
            </a:xfrm>
            <a:prstGeom prst="round2Diag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Classics</a:t>
              </a:r>
            </a:p>
          </p:txBody>
        </p:sp>
        <p:sp>
          <p:nvSpPr>
            <p:cNvPr id="19" name="Round Diagonal Corner Rectangle 18"/>
            <p:cNvSpPr/>
            <p:nvPr/>
          </p:nvSpPr>
          <p:spPr>
            <a:xfrm>
              <a:off x="1978952" y="1575601"/>
              <a:ext cx="1647512" cy="625619"/>
            </a:xfrm>
            <a:prstGeom prst="round2Diag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Computer Science</a:t>
              </a:r>
            </a:p>
          </p:txBody>
        </p:sp>
        <p:sp>
          <p:nvSpPr>
            <p:cNvPr id="20" name="Round Diagonal Corner Rectangle 19"/>
            <p:cNvSpPr/>
            <p:nvPr/>
          </p:nvSpPr>
          <p:spPr>
            <a:xfrm>
              <a:off x="1982373" y="2271839"/>
              <a:ext cx="1647512" cy="625619"/>
            </a:xfrm>
            <a:prstGeom prst="round2Diag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Earth Sciences</a:t>
              </a:r>
            </a:p>
          </p:txBody>
        </p:sp>
        <p:sp>
          <p:nvSpPr>
            <p:cNvPr id="21" name="Round Diagonal Corner Rectangle 20"/>
            <p:cNvSpPr/>
            <p:nvPr/>
          </p:nvSpPr>
          <p:spPr>
            <a:xfrm>
              <a:off x="1978951" y="2968077"/>
              <a:ext cx="1647512" cy="625619"/>
            </a:xfrm>
            <a:prstGeom prst="round2Diag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GB" sz="1600" dirty="0">
                  <a:solidFill>
                    <a:schemeClr val="tx1"/>
                  </a:solidFill>
                  <a:latin typeface="Calibri" panose="020F0502020204030204" pitchFamily="34" charset="0"/>
                </a:rPr>
                <a:t>Economics and Management</a:t>
              </a:r>
            </a:p>
          </p:txBody>
        </p:sp>
        <p:sp>
          <p:nvSpPr>
            <p:cNvPr id="22" name="Round Diagonal Corner Rectangle 21"/>
            <p:cNvSpPr/>
            <p:nvPr/>
          </p:nvSpPr>
          <p:spPr>
            <a:xfrm>
              <a:off x="1978950" y="3673025"/>
              <a:ext cx="1647512" cy="625619"/>
            </a:xfrm>
            <a:prstGeom prst="round2Diag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Engineering Science</a:t>
              </a:r>
            </a:p>
          </p:txBody>
        </p:sp>
        <p:sp>
          <p:nvSpPr>
            <p:cNvPr id="23" name="Round Diagonal Corner Rectangle 22"/>
            <p:cNvSpPr/>
            <p:nvPr/>
          </p:nvSpPr>
          <p:spPr>
            <a:xfrm>
              <a:off x="1976457" y="4381540"/>
              <a:ext cx="1647512" cy="625619"/>
            </a:xfrm>
            <a:prstGeom prst="round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GB" sz="1600" dirty="0">
                  <a:solidFill>
                    <a:schemeClr val="tx1"/>
                  </a:solidFill>
                  <a:latin typeface="Calibri" panose="020F0502020204030204" pitchFamily="34" charset="0"/>
                </a:rPr>
                <a:t>English Language &amp; Literature</a:t>
              </a:r>
            </a:p>
          </p:txBody>
        </p:sp>
        <p:sp>
          <p:nvSpPr>
            <p:cNvPr id="24" name="Round Diagonal Corner Rectangle 23"/>
            <p:cNvSpPr/>
            <p:nvPr/>
          </p:nvSpPr>
          <p:spPr>
            <a:xfrm>
              <a:off x="1976457" y="5087005"/>
              <a:ext cx="1647512" cy="625619"/>
            </a:xfrm>
            <a:prstGeom prst="round2Diag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Fine Art</a:t>
              </a:r>
            </a:p>
          </p:txBody>
        </p:sp>
        <p:sp>
          <p:nvSpPr>
            <p:cNvPr id="25" name="Round Diagonal Corner Rectangle 24"/>
            <p:cNvSpPr/>
            <p:nvPr/>
          </p:nvSpPr>
          <p:spPr>
            <a:xfrm>
              <a:off x="1976457" y="5782505"/>
              <a:ext cx="1647512" cy="625619"/>
            </a:xfrm>
            <a:prstGeom prst="round2DiagRect">
              <a:avLst/>
            </a:prstGeom>
            <a:solidFill>
              <a:srgbClr val="CC99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Geography</a:t>
              </a:r>
            </a:p>
          </p:txBody>
        </p:sp>
        <p:sp>
          <p:nvSpPr>
            <p:cNvPr id="26" name="Round Diagonal Corner Rectangle 25"/>
            <p:cNvSpPr/>
            <p:nvPr/>
          </p:nvSpPr>
          <p:spPr>
            <a:xfrm>
              <a:off x="3690550" y="1579106"/>
              <a:ext cx="1647512" cy="625619"/>
            </a:xfrm>
            <a:prstGeom prst="round2Diag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History</a:t>
              </a:r>
            </a:p>
          </p:txBody>
        </p:sp>
        <p:sp>
          <p:nvSpPr>
            <p:cNvPr id="27" name="Round Diagonal Corner Rectangle 26"/>
            <p:cNvSpPr/>
            <p:nvPr/>
          </p:nvSpPr>
          <p:spPr>
            <a:xfrm>
              <a:off x="3690550" y="2264352"/>
              <a:ext cx="1647512" cy="625619"/>
            </a:xfrm>
            <a:prstGeom prst="round2DiagRect">
              <a:avLst/>
            </a:prstGeom>
            <a:solidFill>
              <a:srgbClr val="CC99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History of Art</a:t>
              </a:r>
            </a:p>
          </p:txBody>
        </p:sp>
        <p:sp>
          <p:nvSpPr>
            <p:cNvPr id="28" name="Round Diagonal Corner Rectangle 27"/>
            <p:cNvSpPr/>
            <p:nvPr/>
          </p:nvSpPr>
          <p:spPr>
            <a:xfrm>
              <a:off x="3690550" y="2968077"/>
              <a:ext cx="1647512" cy="625619"/>
            </a:xfrm>
            <a:prstGeom prst="round2Diag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Human Sciences</a:t>
              </a:r>
            </a:p>
          </p:txBody>
        </p:sp>
        <p:sp>
          <p:nvSpPr>
            <p:cNvPr id="29" name="Round Diagonal Corner Rectangle 28"/>
            <p:cNvSpPr/>
            <p:nvPr/>
          </p:nvSpPr>
          <p:spPr>
            <a:xfrm>
              <a:off x="3695529" y="3679163"/>
              <a:ext cx="1647512" cy="625619"/>
            </a:xfrm>
            <a:prstGeom prst="round2Diag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Law</a:t>
              </a:r>
            </a:p>
          </p:txBody>
        </p:sp>
        <p:sp>
          <p:nvSpPr>
            <p:cNvPr id="32" name="Round Diagonal Corner Rectangle 31"/>
            <p:cNvSpPr/>
            <p:nvPr/>
          </p:nvSpPr>
          <p:spPr>
            <a:xfrm>
              <a:off x="3695529" y="4381540"/>
              <a:ext cx="1647512" cy="625619"/>
            </a:xfrm>
            <a:prstGeom prst="round2Diag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Materials Science</a:t>
              </a:r>
            </a:p>
          </p:txBody>
        </p:sp>
        <p:sp>
          <p:nvSpPr>
            <p:cNvPr id="34" name="Round Diagonal Corner Rectangle 33"/>
            <p:cNvSpPr/>
            <p:nvPr/>
          </p:nvSpPr>
          <p:spPr>
            <a:xfrm>
              <a:off x="3690550" y="5082569"/>
              <a:ext cx="1647512" cy="625619"/>
            </a:xfrm>
            <a:prstGeom prst="round2Diag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Mathematics</a:t>
              </a:r>
            </a:p>
          </p:txBody>
        </p:sp>
        <p:sp>
          <p:nvSpPr>
            <p:cNvPr id="35" name="Round Diagonal Corner Rectangle 34"/>
            <p:cNvSpPr/>
            <p:nvPr/>
          </p:nvSpPr>
          <p:spPr>
            <a:xfrm>
              <a:off x="3690550" y="5786294"/>
              <a:ext cx="1647512" cy="625619"/>
            </a:xfrm>
            <a:prstGeom prst="round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Medicine</a:t>
              </a:r>
            </a:p>
          </p:txBody>
        </p:sp>
        <p:sp>
          <p:nvSpPr>
            <p:cNvPr id="36" name="Round Diagonal Corner Rectangle 35"/>
            <p:cNvSpPr/>
            <p:nvPr/>
          </p:nvSpPr>
          <p:spPr>
            <a:xfrm>
              <a:off x="5408039" y="1579107"/>
              <a:ext cx="1647512" cy="625619"/>
            </a:xfrm>
            <a:prstGeom prst="round2Diag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Modern Languages</a:t>
              </a:r>
            </a:p>
          </p:txBody>
        </p:sp>
        <p:sp>
          <p:nvSpPr>
            <p:cNvPr id="37" name="Round Diagonal Corner Rectangle 36"/>
            <p:cNvSpPr/>
            <p:nvPr/>
          </p:nvSpPr>
          <p:spPr>
            <a:xfrm>
              <a:off x="5408039" y="2276666"/>
              <a:ext cx="1647512" cy="625619"/>
            </a:xfrm>
            <a:prstGeom prst="round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Music</a:t>
              </a:r>
            </a:p>
          </p:txBody>
        </p:sp>
        <p:sp>
          <p:nvSpPr>
            <p:cNvPr id="38" name="Round Diagonal Corner Rectangle 37"/>
            <p:cNvSpPr/>
            <p:nvPr/>
          </p:nvSpPr>
          <p:spPr>
            <a:xfrm>
              <a:off x="5402151" y="2976786"/>
              <a:ext cx="1647512" cy="625619"/>
            </a:xfrm>
            <a:prstGeom prst="round2Diag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Oriental Studies</a:t>
              </a:r>
            </a:p>
          </p:txBody>
        </p:sp>
        <p:sp>
          <p:nvSpPr>
            <p:cNvPr id="39" name="Round Diagonal Corner Rectangle 38"/>
            <p:cNvSpPr/>
            <p:nvPr/>
          </p:nvSpPr>
          <p:spPr>
            <a:xfrm>
              <a:off x="5402152" y="3677536"/>
              <a:ext cx="1647512" cy="625619"/>
            </a:xfrm>
            <a:prstGeom prst="round2Diag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GB" sz="1600" dirty="0">
                  <a:solidFill>
                    <a:schemeClr val="tx1"/>
                  </a:solidFill>
                  <a:latin typeface="Calibri" panose="020F0502020204030204" pitchFamily="34" charset="0"/>
                </a:rPr>
                <a:t>Philosophy, Politics &amp; Economics (PPE)</a:t>
              </a:r>
            </a:p>
          </p:txBody>
        </p:sp>
        <p:sp>
          <p:nvSpPr>
            <p:cNvPr id="40" name="Round Diagonal Corner Rectangle 39"/>
            <p:cNvSpPr/>
            <p:nvPr/>
          </p:nvSpPr>
          <p:spPr>
            <a:xfrm>
              <a:off x="5402151" y="4373930"/>
              <a:ext cx="1647512" cy="625619"/>
            </a:xfrm>
            <a:prstGeom prst="round2DiagRect">
              <a:avLst/>
            </a:prstGeom>
            <a:solidFill>
              <a:srgbClr val="CC99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Physics</a:t>
              </a:r>
            </a:p>
          </p:txBody>
        </p:sp>
        <p:sp>
          <p:nvSpPr>
            <p:cNvPr id="41" name="Round Diagonal Corner Rectangle 40"/>
            <p:cNvSpPr/>
            <p:nvPr/>
          </p:nvSpPr>
          <p:spPr>
            <a:xfrm>
              <a:off x="5402151" y="5082569"/>
              <a:ext cx="1647512" cy="625619"/>
            </a:xfrm>
            <a:prstGeom prst="round2Diag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600" dirty="0">
                  <a:solidFill>
                    <a:schemeClr val="tx1"/>
                  </a:solidFill>
                  <a:latin typeface="Calibri" panose="020F0502020204030204" pitchFamily="34" charset="0"/>
                </a:rPr>
                <a:t>Psychology</a:t>
              </a:r>
            </a:p>
          </p:txBody>
        </p:sp>
        <p:sp>
          <p:nvSpPr>
            <p:cNvPr id="42" name="Round Diagonal Corner Rectangle 41"/>
            <p:cNvSpPr/>
            <p:nvPr/>
          </p:nvSpPr>
          <p:spPr>
            <a:xfrm>
              <a:off x="5402150" y="5786294"/>
              <a:ext cx="1647512" cy="625619"/>
            </a:xfrm>
            <a:prstGeom prst="round2Diag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GB" sz="1600" dirty="0">
                  <a:solidFill>
                    <a:schemeClr val="tx1"/>
                  </a:solidFill>
                  <a:latin typeface="Calibri" panose="020F0502020204030204" pitchFamily="34" charset="0"/>
                </a:rPr>
                <a:t>Theology and Religion</a:t>
              </a:r>
            </a:p>
          </p:txBody>
        </p:sp>
      </p:grpSp>
      <p:sp>
        <p:nvSpPr>
          <p:cNvPr id="2" name="Title 1"/>
          <p:cNvSpPr>
            <a:spLocks noGrp="1"/>
          </p:cNvSpPr>
          <p:nvPr>
            <p:ph type="title"/>
          </p:nvPr>
        </p:nvSpPr>
        <p:spPr>
          <a:xfrm>
            <a:off x="247345" y="279939"/>
            <a:ext cx="8773312" cy="615447"/>
          </a:xfrm>
        </p:spPr>
        <p:txBody>
          <a:bodyPr>
            <a:normAutofit/>
          </a:bodyPr>
          <a:lstStyle/>
          <a:p>
            <a:pPr algn="l"/>
            <a:r>
              <a:rPr lang="en-GB" sz="3200" b="1" dirty="0">
                <a:solidFill>
                  <a:srgbClr val="002147"/>
                </a:solidFill>
                <a:latin typeface="+mj-lt"/>
              </a:rPr>
              <a:t>Undergraduate courses include…</a:t>
            </a:r>
          </a:p>
        </p:txBody>
      </p:sp>
      <p:sp>
        <p:nvSpPr>
          <p:cNvPr id="3" name="TextBox 2"/>
          <p:cNvSpPr txBox="1"/>
          <p:nvPr/>
        </p:nvSpPr>
        <p:spPr>
          <a:xfrm>
            <a:off x="-1812323" y="6252239"/>
            <a:ext cx="6970815" cy="430887"/>
          </a:xfrm>
          <a:prstGeom prst="rect">
            <a:avLst/>
          </a:prstGeom>
          <a:noFill/>
        </p:spPr>
        <p:txBody>
          <a:bodyPr wrap="square" rtlCol="0">
            <a:spAutoFit/>
          </a:bodyPr>
          <a:lstStyle/>
          <a:p>
            <a:pPr algn="ctr"/>
            <a:r>
              <a:rPr lang="en-GB" sz="2200" dirty="0">
                <a:solidFill>
                  <a:srgbClr val="EF7C43"/>
                </a:solidFill>
                <a:latin typeface="Calibri" panose="020F0502020204030204" pitchFamily="34" charset="0"/>
              </a:rPr>
              <a:t>ox.ac.uk/courses</a:t>
            </a:r>
          </a:p>
        </p:txBody>
      </p:sp>
      <p:pic>
        <p:nvPicPr>
          <p:cNvPr id="44" name="Picture 10"/>
          <p:cNvPicPr>
            <a:picLocks noChangeAspect="1"/>
          </p:cNvPicPr>
          <p:nvPr/>
        </p:nvPicPr>
        <p:blipFill rotWithShape="1">
          <a:blip r:embed="rId3">
            <a:extLst>
              <a:ext uri="{28A0092B-C50C-407E-A947-70E740481C1C}">
                <a14:useLocalDpi xmlns:a14="http://schemas.microsoft.com/office/drawing/2010/main" val="0"/>
              </a:ext>
            </a:extLst>
          </a:blip>
          <a:srcRect r="74163"/>
          <a:stretch/>
        </p:blipFill>
        <p:spPr bwMode="auto">
          <a:xfrm>
            <a:off x="8140499"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5" name="Group 8"/>
          <p:cNvGrpSpPr>
            <a:grpSpLocks/>
          </p:cNvGrpSpPr>
          <p:nvPr/>
        </p:nvGrpSpPr>
        <p:grpSpPr bwMode="auto">
          <a:xfrm>
            <a:off x="0" y="6092825"/>
            <a:ext cx="9144000" cy="765175"/>
            <a:chOff x="0" y="6093296"/>
            <a:chExt cx="9144000" cy="764704"/>
          </a:xfrm>
        </p:grpSpPr>
        <p:sp>
          <p:nvSpPr>
            <p:cNvPr id="46" name="Rectangle 9"/>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r>
                <a:rPr lang="en-US" altLang="en-US" sz="3200" dirty="0">
                  <a:solidFill>
                    <a:schemeClr val="bg1"/>
                  </a:solidFill>
                  <a:latin typeface="+mn-lt"/>
                </a:rPr>
                <a:t>ox.ac.uk/apply</a:t>
              </a:r>
            </a:p>
          </p:txBody>
        </p:sp>
        <p:pic>
          <p:nvPicPr>
            <p:cNvPr id="47" name="Picture 2" descr="G:\Student Recruitment\Photographs\LOGO for web\brand marks for web\ox_brand1_rev_rect.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3" name="Picture 24">
            <a:extLst>
              <a:ext uri="{FF2B5EF4-FFF2-40B4-BE49-F238E27FC236}">
                <a16:creationId xmlns:a16="http://schemas.microsoft.com/office/drawing/2014/main" id="{7EBF34DC-9A7F-4242-87EC-A180209C39E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76103" y="135731"/>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95147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966" y="214829"/>
            <a:ext cx="6627159" cy="742748"/>
          </a:xfrm>
        </p:spPr>
        <p:txBody>
          <a:bodyPr/>
          <a:lstStyle/>
          <a:p>
            <a:pPr algn="l"/>
            <a:r>
              <a:rPr lang="en-GB" dirty="0">
                <a:solidFill>
                  <a:srgbClr val="002147"/>
                </a:solidFill>
                <a:latin typeface="+mj-lt"/>
              </a:rPr>
              <a:t>…plus over a hundred joint courses</a:t>
            </a:r>
          </a:p>
        </p:txBody>
      </p:sp>
      <p:pic>
        <p:nvPicPr>
          <p:cNvPr id="5" name="Picture 4"/>
          <p:cNvPicPr>
            <a:picLocks noChangeAspect="1"/>
          </p:cNvPicPr>
          <p:nvPr/>
        </p:nvPicPr>
        <p:blipFill>
          <a:blip r:embed="rId3"/>
          <a:stretch>
            <a:fillRect/>
          </a:stretch>
        </p:blipFill>
        <p:spPr>
          <a:xfrm>
            <a:off x="702554" y="1497958"/>
            <a:ext cx="4434437" cy="4511423"/>
          </a:xfrm>
          <a:prstGeom prst="rect">
            <a:avLst/>
          </a:prstGeom>
        </p:spPr>
      </p:pic>
      <p:sp>
        <p:nvSpPr>
          <p:cNvPr id="6" name="Round Diagonal Corner Rectangle 5"/>
          <p:cNvSpPr/>
          <p:nvPr/>
        </p:nvSpPr>
        <p:spPr>
          <a:xfrm>
            <a:off x="5549958" y="1657616"/>
            <a:ext cx="2557559" cy="572307"/>
          </a:xfrm>
          <a:prstGeom prst="round2DiagRect">
            <a:avLst/>
          </a:prstGeom>
          <a:solidFill>
            <a:srgbClr val="EF7C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dirty="0">
                <a:solidFill>
                  <a:schemeClr val="tx1"/>
                </a:solidFill>
              </a:rPr>
              <a:t>English and History</a:t>
            </a:r>
          </a:p>
        </p:txBody>
      </p:sp>
      <p:sp>
        <p:nvSpPr>
          <p:cNvPr id="7" name="Round Diagonal Corner Rectangle 6"/>
          <p:cNvSpPr/>
          <p:nvPr/>
        </p:nvSpPr>
        <p:spPr>
          <a:xfrm>
            <a:off x="6217615" y="2538838"/>
            <a:ext cx="2557559" cy="572307"/>
          </a:xfrm>
          <a:prstGeom prst="round2DiagRect">
            <a:avLst/>
          </a:prstGeom>
          <a:solidFill>
            <a:srgbClr val="CC99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20000"/>
          </a:bodyPr>
          <a:lstStyle/>
          <a:p>
            <a:pPr algn="ctr"/>
            <a:r>
              <a:rPr lang="en-GB" dirty="0">
                <a:solidFill>
                  <a:schemeClr val="tx1"/>
                </a:solidFill>
              </a:rPr>
              <a:t>Mathematics and Philosophy</a:t>
            </a:r>
          </a:p>
        </p:txBody>
      </p:sp>
      <p:sp>
        <p:nvSpPr>
          <p:cNvPr id="8" name="Round Diagonal Corner Rectangle 7"/>
          <p:cNvSpPr/>
          <p:nvPr/>
        </p:nvSpPr>
        <p:spPr>
          <a:xfrm>
            <a:off x="5549958" y="3420060"/>
            <a:ext cx="2557559" cy="572307"/>
          </a:xfrm>
          <a:prstGeom prst="round2Diag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dirty="0">
                <a:solidFill>
                  <a:schemeClr val="tx1"/>
                </a:solidFill>
              </a:rPr>
              <a:t>History and Politics</a:t>
            </a:r>
          </a:p>
        </p:txBody>
      </p:sp>
      <p:sp>
        <p:nvSpPr>
          <p:cNvPr id="9" name="Round Diagonal Corner Rectangle 8"/>
          <p:cNvSpPr/>
          <p:nvPr/>
        </p:nvSpPr>
        <p:spPr>
          <a:xfrm>
            <a:off x="6217614" y="4301282"/>
            <a:ext cx="2557559" cy="572307"/>
          </a:xfrm>
          <a:prstGeom prst="round2Diag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dirty="0">
                <a:solidFill>
                  <a:schemeClr val="tx1"/>
                </a:solidFill>
              </a:rPr>
              <a:t>Physics and Philosophy </a:t>
            </a:r>
          </a:p>
        </p:txBody>
      </p:sp>
      <p:sp>
        <p:nvSpPr>
          <p:cNvPr id="10" name="Round Diagonal Corner Rectangle 9"/>
          <p:cNvSpPr/>
          <p:nvPr/>
        </p:nvSpPr>
        <p:spPr>
          <a:xfrm>
            <a:off x="5549958" y="5182504"/>
            <a:ext cx="2557559" cy="572307"/>
          </a:xfrm>
          <a:prstGeom prst="round2Diag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dirty="0">
                <a:solidFill>
                  <a:schemeClr val="tx1"/>
                </a:solidFill>
              </a:rPr>
              <a:t>History and Economics</a:t>
            </a:r>
          </a:p>
        </p:txBody>
      </p:sp>
      <p:pic>
        <p:nvPicPr>
          <p:cNvPr id="13" name="Picture 10"/>
          <p:cNvPicPr>
            <a:picLocks noChangeAspect="1"/>
          </p:cNvPicPr>
          <p:nvPr/>
        </p:nvPicPr>
        <p:blipFill rotWithShape="1">
          <a:blip r:embed="rId4">
            <a:extLst>
              <a:ext uri="{28A0092B-C50C-407E-A947-70E740481C1C}">
                <a14:useLocalDpi xmlns:a14="http://schemas.microsoft.com/office/drawing/2010/main" val="0"/>
              </a:ext>
            </a:extLst>
          </a:blip>
          <a:srcRect r="74163"/>
          <a:stretch/>
        </p:blipFill>
        <p:spPr bwMode="auto">
          <a:xfrm>
            <a:off x="8122131" y="136324"/>
            <a:ext cx="828231" cy="8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oup 8"/>
          <p:cNvGrpSpPr>
            <a:grpSpLocks/>
          </p:cNvGrpSpPr>
          <p:nvPr/>
        </p:nvGrpSpPr>
        <p:grpSpPr bwMode="auto">
          <a:xfrm>
            <a:off x="0" y="6092825"/>
            <a:ext cx="9144000" cy="765175"/>
            <a:chOff x="0" y="6093296"/>
            <a:chExt cx="9144000" cy="764704"/>
          </a:xfrm>
        </p:grpSpPr>
        <p:sp>
          <p:nvSpPr>
            <p:cNvPr id="15" name="Rectangle 9"/>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endParaRPr lang="en-US" altLang="en-US" sz="3200" dirty="0">
                <a:solidFill>
                  <a:schemeClr val="bg1"/>
                </a:solidFill>
                <a:latin typeface="+mn-lt"/>
              </a:endParaRPr>
            </a:p>
          </p:txBody>
        </p:sp>
        <p:pic>
          <p:nvPicPr>
            <p:cNvPr id="16" name="Picture 2" descr="G:\Student Recruitment\Photographs\LOGO for web\brand marks for web\ox_brand1_rev_rect.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7" name="Picture 24">
            <a:extLst>
              <a:ext uri="{FF2B5EF4-FFF2-40B4-BE49-F238E27FC236}">
                <a16:creationId xmlns:a16="http://schemas.microsoft.com/office/drawing/2014/main" id="{1BFEC21C-77B2-4A04-A9E8-025CFA8D359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76103" y="135731"/>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8" name="Straight Connector 17">
            <a:extLst>
              <a:ext uri="{FF2B5EF4-FFF2-40B4-BE49-F238E27FC236}">
                <a16:creationId xmlns:a16="http://schemas.microsoft.com/office/drawing/2014/main" id="{3E480175-31BB-42C6-B0D9-D563DFAA3E7D}"/>
              </a:ext>
            </a:extLst>
          </p:cNvPr>
          <p:cNvCxnSpPr>
            <a:cxnSpLocks/>
          </p:cNvCxnSpPr>
          <p:nvPr/>
        </p:nvCxnSpPr>
        <p:spPr>
          <a:xfrm>
            <a:off x="387470" y="1099726"/>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46856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3"/>
          <p:cNvSpPr>
            <a:spLocks noGrp="1"/>
          </p:cNvSpPr>
          <p:nvPr>
            <p:ph type="title"/>
          </p:nvPr>
        </p:nvSpPr>
        <p:spPr>
          <a:xfrm>
            <a:off x="630316" y="1248064"/>
            <a:ext cx="7040880" cy="624303"/>
          </a:xfrm>
        </p:spPr>
        <p:txBody>
          <a:bodyPr>
            <a:noAutofit/>
          </a:bodyPr>
          <a:lstStyle/>
          <a:p>
            <a:r>
              <a:rPr lang="en-US" sz="3600" b="1" i="1" dirty="0">
                <a:solidFill>
                  <a:srgbClr val="011142"/>
                </a:solidFill>
                <a:latin typeface="+mn-lt"/>
              </a:rPr>
              <a:t>Career Opportunities</a:t>
            </a:r>
          </a:p>
        </p:txBody>
      </p:sp>
      <p:pic>
        <p:nvPicPr>
          <p:cNvPr id="24" name="Picture 23"/>
          <p:cNvPicPr>
            <a:picLocks noChangeAspect="1"/>
          </p:cNvPicPr>
          <p:nvPr/>
        </p:nvPicPr>
        <p:blipFill>
          <a:blip r:embed="rId3"/>
          <a:stretch>
            <a:fillRect/>
          </a:stretch>
        </p:blipFill>
        <p:spPr>
          <a:xfrm>
            <a:off x="0" y="2129625"/>
            <a:ext cx="9144000" cy="2780990"/>
          </a:xfrm>
          <a:prstGeom prst="rect">
            <a:avLst/>
          </a:prstGeom>
        </p:spPr>
      </p:pic>
      <p:sp>
        <p:nvSpPr>
          <p:cNvPr id="25" name="Oval 24">
            <a:extLst>
              <a:ext uri="{FF2B5EF4-FFF2-40B4-BE49-F238E27FC236}">
                <a16:creationId xmlns:a16="http://schemas.microsoft.com/office/drawing/2014/main" id="{3B5E159D-9F23-6E4C-A623-C08DA031C41E}"/>
              </a:ext>
            </a:extLst>
          </p:cNvPr>
          <p:cNvSpPr/>
          <p:nvPr/>
        </p:nvSpPr>
        <p:spPr>
          <a:xfrm>
            <a:off x="370358" y="2000996"/>
            <a:ext cx="1680384" cy="1738013"/>
          </a:xfrm>
          <a:prstGeom prst="ellipse">
            <a:avLst/>
          </a:prstGeom>
          <a:solidFill>
            <a:srgbClr val="5952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ndParaRPr>
          </a:p>
        </p:txBody>
      </p:sp>
      <p:sp>
        <p:nvSpPr>
          <p:cNvPr id="26" name="Oval 25">
            <a:extLst>
              <a:ext uri="{FF2B5EF4-FFF2-40B4-BE49-F238E27FC236}">
                <a16:creationId xmlns:a16="http://schemas.microsoft.com/office/drawing/2014/main" id="{6FC9B651-0514-404E-A605-23BA345DFD64}"/>
              </a:ext>
            </a:extLst>
          </p:cNvPr>
          <p:cNvSpPr/>
          <p:nvPr/>
        </p:nvSpPr>
        <p:spPr>
          <a:xfrm>
            <a:off x="4666094" y="2547801"/>
            <a:ext cx="1696341" cy="1740337"/>
          </a:xfrm>
          <a:prstGeom prst="ellipse">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ndParaRPr>
          </a:p>
        </p:txBody>
      </p:sp>
      <p:sp>
        <p:nvSpPr>
          <p:cNvPr id="27" name="Oval 26">
            <a:extLst>
              <a:ext uri="{FF2B5EF4-FFF2-40B4-BE49-F238E27FC236}">
                <a16:creationId xmlns:a16="http://schemas.microsoft.com/office/drawing/2014/main" id="{0E936BAD-53CE-3C4B-AB31-C07FE8C306EE}"/>
              </a:ext>
            </a:extLst>
          </p:cNvPr>
          <p:cNvSpPr/>
          <p:nvPr/>
        </p:nvSpPr>
        <p:spPr>
          <a:xfrm>
            <a:off x="2006659" y="3111617"/>
            <a:ext cx="1766751" cy="1866187"/>
          </a:xfrm>
          <a:prstGeom prst="ellipse">
            <a:avLst/>
          </a:prstGeom>
          <a:solidFill>
            <a:srgbClr val="F261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ndParaRPr>
          </a:p>
        </p:txBody>
      </p:sp>
      <p:sp>
        <p:nvSpPr>
          <p:cNvPr id="33" name="TextBox 32"/>
          <p:cNvSpPr txBox="1"/>
          <p:nvPr/>
        </p:nvSpPr>
        <p:spPr>
          <a:xfrm>
            <a:off x="630316" y="2258449"/>
            <a:ext cx="1182171" cy="1323439"/>
          </a:xfrm>
          <a:prstGeom prst="rect">
            <a:avLst/>
          </a:prstGeom>
          <a:noFill/>
        </p:spPr>
        <p:txBody>
          <a:bodyPr wrap="square" rtlCol="0">
            <a:spAutoFit/>
          </a:bodyPr>
          <a:lstStyle/>
          <a:p>
            <a:pPr algn="ctr"/>
            <a:r>
              <a:rPr lang="en-GB" sz="2000" dirty="0">
                <a:solidFill>
                  <a:schemeClr val="bg1"/>
                </a:solidFill>
              </a:rPr>
              <a:t>lifelong expert career advice</a:t>
            </a:r>
          </a:p>
        </p:txBody>
      </p:sp>
      <p:sp>
        <p:nvSpPr>
          <p:cNvPr id="34" name="TextBox 33"/>
          <p:cNvSpPr txBox="1"/>
          <p:nvPr/>
        </p:nvSpPr>
        <p:spPr>
          <a:xfrm>
            <a:off x="2125302" y="3520120"/>
            <a:ext cx="1529463" cy="923330"/>
          </a:xfrm>
          <a:prstGeom prst="rect">
            <a:avLst/>
          </a:prstGeom>
          <a:noFill/>
        </p:spPr>
        <p:txBody>
          <a:bodyPr wrap="square" rtlCol="0">
            <a:spAutoFit/>
          </a:bodyPr>
          <a:lstStyle/>
          <a:p>
            <a:pPr algn="ctr"/>
            <a:r>
              <a:rPr lang="en-GB" dirty="0">
                <a:solidFill>
                  <a:schemeClr val="bg1"/>
                </a:solidFill>
              </a:rPr>
              <a:t>100s of local and global internships</a:t>
            </a:r>
          </a:p>
        </p:txBody>
      </p:sp>
      <p:sp>
        <p:nvSpPr>
          <p:cNvPr id="39" name="TextBox 38"/>
          <p:cNvSpPr txBox="1"/>
          <p:nvPr/>
        </p:nvSpPr>
        <p:spPr>
          <a:xfrm>
            <a:off x="4743581" y="2781456"/>
            <a:ext cx="1541365" cy="1200329"/>
          </a:xfrm>
          <a:prstGeom prst="rect">
            <a:avLst/>
          </a:prstGeom>
          <a:noFill/>
        </p:spPr>
        <p:txBody>
          <a:bodyPr wrap="square" rtlCol="0">
            <a:spAutoFit/>
          </a:bodyPr>
          <a:lstStyle/>
          <a:p>
            <a:pPr algn="ctr"/>
            <a:r>
              <a:rPr lang="en-GB" dirty="0">
                <a:solidFill>
                  <a:schemeClr val="bg1"/>
                </a:solidFill>
              </a:rPr>
              <a:t>Over 9000 opportunities on website over past year</a:t>
            </a:r>
          </a:p>
        </p:txBody>
      </p:sp>
      <p:sp>
        <p:nvSpPr>
          <p:cNvPr id="30" name="Oval 29">
            <a:extLst>
              <a:ext uri="{FF2B5EF4-FFF2-40B4-BE49-F238E27FC236}">
                <a16:creationId xmlns:a16="http://schemas.microsoft.com/office/drawing/2014/main" id="{24042597-ACC9-CB4F-B34B-F17039234971}"/>
              </a:ext>
            </a:extLst>
          </p:cNvPr>
          <p:cNvSpPr/>
          <p:nvPr/>
        </p:nvSpPr>
        <p:spPr>
          <a:xfrm>
            <a:off x="7100272" y="3297827"/>
            <a:ext cx="2005317" cy="1958130"/>
          </a:xfrm>
          <a:prstGeom prst="ellipse">
            <a:avLst/>
          </a:prstGeom>
          <a:solidFill>
            <a:srgbClr val="34BB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ndParaRPr>
          </a:p>
        </p:txBody>
      </p:sp>
      <p:sp>
        <p:nvSpPr>
          <p:cNvPr id="41" name="TextBox 40"/>
          <p:cNvSpPr txBox="1"/>
          <p:nvPr/>
        </p:nvSpPr>
        <p:spPr>
          <a:xfrm>
            <a:off x="7291971" y="3469584"/>
            <a:ext cx="1608765" cy="1569660"/>
          </a:xfrm>
          <a:prstGeom prst="rect">
            <a:avLst/>
          </a:prstGeom>
          <a:noFill/>
        </p:spPr>
        <p:txBody>
          <a:bodyPr wrap="square" rtlCol="0">
            <a:spAutoFit/>
          </a:bodyPr>
          <a:lstStyle/>
          <a:p>
            <a:pPr algn="ctr"/>
            <a:r>
              <a:rPr lang="en-GB" sz="1600" dirty="0">
                <a:solidFill>
                  <a:schemeClr val="bg1"/>
                </a:solidFill>
              </a:rPr>
              <a:t>studying at Oxford gives you an impressive and highly sought-after skill set</a:t>
            </a:r>
          </a:p>
        </p:txBody>
      </p:sp>
      <p:pic>
        <p:nvPicPr>
          <p:cNvPr id="2" name="Picture 1"/>
          <p:cNvPicPr>
            <a:picLocks noChangeAspect="1"/>
          </p:cNvPicPr>
          <p:nvPr/>
        </p:nvPicPr>
        <p:blipFill>
          <a:blip r:embed="rId4"/>
          <a:stretch>
            <a:fillRect/>
          </a:stretch>
        </p:blipFill>
        <p:spPr>
          <a:xfrm>
            <a:off x="7291971" y="121621"/>
            <a:ext cx="1801328" cy="926397"/>
          </a:xfrm>
          <a:prstGeom prst="rect">
            <a:avLst/>
          </a:prstGeom>
        </p:spPr>
      </p:pic>
      <p:pic>
        <p:nvPicPr>
          <p:cNvPr id="21" name="Picture 10"/>
          <p:cNvPicPr>
            <a:picLocks noChangeAspect="1"/>
          </p:cNvPicPr>
          <p:nvPr/>
        </p:nvPicPr>
        <p:blipFill rotWithShape="1">
          <a:blip r:embed="rId5">
            <a:extLst>
              <a:ext uri="{28A0092B-C50C-407E-A947-70E740481C1C}">
                <a14:useLocalDpi xmlns:a14="http://schemas.microsoft.com/office/drawing/2010/main" val="0"/>
              </a:ext>
            </a:extLst>
          </a:blip>
          <a:srcRect r="74163"/>
          <a:stretch/>
        </p:blipFill>
        <p:spPr bwMode="auto">
          <a:xfrm>
            <a:off x="8186574" y="79853"/>
            <a:ext cx="906725" cy="926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6" name="Group 8"/>
          <p:cNvGrpSpPr>
            <a:grpSpLocks/>
          </p:cNvGrpSpPr>
          <p:nvPr/>
        </p:nvGrpSpPr>
        <p:grpSpPr bwMode="auto">
          <a:xfrm>
            <a:off x="0" y="6092825"/>
            <a:ext cx="9144000" cy="765175"/>
            <a:chOff x="0" y="6093296"/>
            <a:chExt cx="9144000" cy="764704"/>
          </a:xfrm>
        </p:grpSpPr>
        <p:sp>
          <p:nvSpPr>
            <p:cNvPr id="42" name="Rectangle 9"/>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endParaRPr lang="en-US" altLang="en-US" sz="3200" dirty="0">
                <a:solidFill>
                  <a:schemeClr val="bg1"/>
                </a:solidFill>
                <a:latin typeface="+mn-lt"/>
              </a:endParaRPr>
            </a:p>
          </p:txBody>
        </p:sp>
        <p:pic>
          <p:nvPicPr>
            <p:cNvPr id="43" name="Picture 2" descr="G:\Student Recruitment\Photographs\LOGO for web\brand marks for web\ox_brand1_rev_rect.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8" name="Picture 24">
            <a:extLst>
              <a:ext uri="{FF2B5EF4-FFF2-40B4-BE49-F238E27FC236}">
                <a16:creationId xmlns:a16="http://schemas.microsoft.com/office/drawing/2014/main" id="{09CF2EE7-4DC3-4E8E-BBD3-F1327DD2EA8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476103" y="135731"/>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0" name="Straight Connector 19">
            <a:extLst>
              <a:ext uri="{FF2B5EF4-FFF2-40B4-BE49-F238E27FC236}">
                <a16:creationId xmlns:a16="http://schemas.microsoft.com/office/drawing/2014/main" id="{6667D95C-434C-464B-B748-8E52B442C601}"/>
              </a:ext>
            </a:extLst>
          </p:cNvPr>
          <p:cNvCxnSpPr>
            <a:cxnSpLocks/>
          </p:cNvCxnSpPr>
          <p:nvPr/>
        </p:nvCxnSpPr>
        <p:spPr>
          <a:xfrm>
            <a:off x="383751" y="1048018"/>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22" name="Title 3">
            <a:extLst>
              <a:ext uri="{FF2B5EF4-FFF2-40B4-BE49-F238E27FC236}">
                <a16:creationId xmlns:a16="http://schemas.microsoft.com/office/drawing/2014/main" id="{3C2A02EE-13A6-4040-84BF-1CE1763ED84A}"/>
              </a:ext>
            </a:extLst>
          </p:cNvPr>
          <p:cNvSpPr txBox="1">
            <a:spLocks/>
          </p:cNvSpPr>
          <p:nvPr/>
        </p:nvSpPr>
        <p:spPr>
          <a:xfrm>
            <a:off x="-1926622" y="259378"/>
            <a:ext cx="7040880" cy="624303"/>
          </a:xfrm>
          <a:prstGeom prst="rect">
            <a:avLst/>
          </a:prstGeom>
        </p:spPr>
        <p:txBody>
          <a:bodyPr vert="horz" lIns="91440" tIns="45720" rIns="91440" bIns="45720" rtlCol="0" anchor="ctr">
            <a:noAutofit/>
          </a:bodyPr>
          <a:lstStyle>
            <a:lvl1pPr algn="ctr" defTabSz="967252" rtl="0" eaLnBrk="1" latinLnBrk="0" hangingPunct="1">
              <a:lnSpc>
                <a:spcPct val="90000"/>
              </a:lnSpc>
              <a:spcBef>
                <a:spcPct val="0"/>
              </a:spcBef>
              <a:buNone/>
              <a:defRPr sz="4800" b="0" kern="1200">
                <a:solidFill>
                  <a:srgbClr val="002147"/>
                </a:solidFill>
                <a:latin typeface="Calibri" panose="020F0502020204030204" pitchFamily="34" charset="0"/>
                <a:ea typeface="+mj-ea"/>
                <a:cs typeface="+mj-cs"/>
              </a:defRPr>
            </a:lvl1pPr>
          </a:lstStyle>
          <a:p>
            <a:r>
              <a:rPr lang="en-US" sz="3600" b="1" dirty="0">
                <a:solidFill>
                  <a:srgbClr val="011142"/>
                </a:solidFill>
                <a:latin typeface="+mn-lt"/>
              </a:rPr>
              <a:t>Oxford is…</a:t>
            </a:r>
          </a:p>
        </p:txBody>
      </p:sp>
    </p:spTree>
    <p:extLst>
      <p:ext uri="{BB962C8B-B14F-4D97-AF65-F5344CB8AC3E}">
        <p14:creationId xmlns:p14="http://schemas.microsoft.com/office/powerpoint/2010/main" val="19820730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5" name="Picture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31543" y="5200012"/>
            <a:ext cx="1288208" cy="857191"/>
          </a:xfrm>
          <a:prstGeom prst="round2DiagRect">
            <a:avLst/>
          </a:prstGeom>
        </p:spPr>
      </p:pic>
      <p:pic>
        <p:nvPicPr>
          <p:cNvPr id="29" name="Picture 28"/>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tretch>
            <a:fillRect/>
          </a:stretch>
        </p:blipFill>
        <p:spPr>
          <a:xfrm>
            <a:off x="6856360" y="5200012"/>
            <a:ext cx="1284139" cy="857191"/>
          </a:xfrm>
          <a:prstGeom prst="round2DiagRect">
            <a:avLst/>
          </a:prstGeom>
        </p:spPr>
      </p:pic>
      <p:sp>
        <p:nvSpPr>
          <p:cNvPr id="5" name="TextBox 4"/>
          <p:cNvSpPr txBox="1"/>
          <p:nvPr/>
        </p:nvSpPr>
        <p:spPr>
          <a:xfrm>
            <a:off x="331730" y="4733302"/>
            <a:ext cx="8615624" cy="769441"/>
          </a:xfrm>
          <a:prstGeom prst="rect">
            <a:avLst/>
          </a:prstGeom>
          <a:noFill/>
        </p:spPr>
        <p:txBody>
          <a:bodyPr wrap="square" rtlCol="0">
            <a:spAutoFit/>
          </a:bodyPr>
          <a:lstStyle/>
          <a:p>
            <a:pPr algn="ctr"/>
            <a:r>
              <a:rPr lang="en-GB" sz="2200" i="1" dirty="0">
                <a:solidFill>
                  <a:srgbClr val="002147"/>
                </a:solidFill>
              </a:rPr>
              <a:t>Every student is a member of a college as well as the university</a:t>
            </a:r>
          </a:p>
          <a:p>
            <a:pPr algn="ctr"/>
            <a:endParaRPr lang="en-GB" sz="2200" dirty="0">
              <a:solidFill>
                <a:srgbClr val="002147"/>
              </a:solidFill>
              <a:latin typeface="Calibri" panose="020F0502020204030204" pitchFamily="34" charset="0"/>
            </a:endParaRPr>
          </a:p>
        </p:txBody>
      </p:sp>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15286" y="5209728"/>
            <a:ext cx="1288208" cy="857191"/>
          </a:xfrm>
          <a:prstGeom prst="round2DiagRect">
            <a:avLst/>
          </a:prstGeom>
        </p:spPr>
      </p:pic>
      <p:pic>
        <p:nvPicPr>
          <p:cNvPr id="15" name="Content Placeholder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82137" y="5192868"/>
            <a:ext cx="1222691" cy="856054"/>
          </a:xfrm>
          <a:prstGeom prst="round2DiagRect">
            <a:avLst/>
          </a:prstGeom>
        </p:spPr>
      </p:pic>
      <p:sp>
        <p:nvSpPr>
          <p:cNvPr id="7" name="Rectangle 6"/>
          <p:cNvSpPr/>
          <p:nvPr/>
        </p:nvSpPr>
        <p:spPr>
          <a:xfrm>
            <a:off x="475233" y="1255427"/>
            <a:ext cx="4266563" cy="3477875"/>
          </a:xfrm>
          <a:prstGeom prst="rect">
            <a:avLst/>
          </a:prstGeom>
          <a:ln>
            <a:solidFill>
              <a:schemeClr val="bg1"/>
            </a:solidFill>
          </a:ln>
        </p:spPr>
        <p:txBody>
          <a:bodyPr wrap="square" rIns="216000">
            <a:spAutoFit/>
          </a:bodyPr>
          <a:lstStyle/>
          <a:p>
            <a:pPr algn="ctr" fontAlgn="base"/>
            <a:r>
              <a:rPr lang="en-GB" sz="2400" i="1" dirty="0">
                <a:solidFill>
                  <a:srgbClr val="002060"/>
                </a:solidFill>
              </a:rPr>
              <a:t>the University</a:t>
            </a:r>
          </a:p>
          <a:p>
            <a:pPr marL="285750" indent="-285750" fontAlgn="base">
              <a:buFont typeface="Arial" panose="020B0604020202020204" pitchFamily="34" charset="0"/>
              <a:buChar char="•"/>
            </a:pPr>
            <a:r>
              <a:rPr lang="en-GB" sz="2200" dirty="0">
                <a:solidFill>
                  <a:srgbClr val="002147"/>
                </a:solidFill>
              </a:rPr>
              <a:t>Sets content and structure of courses</a:t>
            </a:r>
          </a:p>
          <a:p>
            <a:pPr marL="285750" indent="-285750" fontAlgn="base">
              <a:buFont typeface="Arial" panose="020B0604020202020204" pitchFamily="34" charset="0"/>
              <a:buChar char="•"/>
            </a:pPr>
            <a:r>
              <a:rPr lang="en-GB" sz="2200" dirty="0">
                <a:solidFill>
                  <a:srgbClr val="002147"/>
                </a:solidFill>
              </a:rPr>
              <a:t>Organises lectures, seminars and lab work</a:t>
            </a:r>
          </a:p>
          <a:p>
            <a:pPr marL="285750" indent="-285750" fontAlgn="base">
              <a:buFont typeface="Arial" panose="020B0604020202020204" pitchFamily="34" charset="0"/>
              <a:buChar char="•"/>
            </a:pPr>
            <a:r>
              <a:rPr lang="en-GB" sz="2200" dirty="0">
                <a:solidFill>
                  <a:srgbClr val="002147"/>
                </a:solidFill>
              </a:rPr>
              <a:t>Sets and marks exams</a:t>
            </a:r>
          </a:p>
          <a:p>
            <a:pPr marL="285750" indent="-285750" fontAlgn="base">
              <a:buFont typeface="Arial" panose="020B0604020202020204" pitchFamily="34" charset="0"/>
              <a:buChar char="•"/>
            </a:pPr>
            <a:r>
              <a:rPr lang="en-GB" sz="2200" dirty="0">
                <a:solidFill>
                  <a:srgbClr val="002147"/>
                </a:solidFill>
              </a:rPr>
              <a:t>Awards degrees</a:t>
            </a:r>
          </a:p>
          <a:p>
            <a:pPr marL="285750" indent="-285750" fontAlgn="base">
              <a:buFont typeface="Arial" panose="020B0604020202020204" pitchFamily="34" charset="0"/>
              <a:buChar char="•"/>
            </a:pPr>
            <a:r>
              <a:rPr lang="en-GB" sz="2200" dirty="0">
                <a:solidFill>
                  <a:srgbClr val="002147"/>
                </a:solidFill>
              </a:rPr>
              <a:t>Provides student services such as counselling and careers</a:t>
            </a:r>
          </a:p>
          <a:p>
            <a:pPr marL="285750" indent="-285750" fontAlgn="base">
              <a:buFont typeface="Arial" panose="020B0604020202020204" pitchFamily="34" charset="0"/>
              <a:buChar char="•"/>
            </a:pPr>
            <a:endParaRPr lang="en-GB" sz="2200" dirty="0">
              <a:solidFill>
                <a:srgbClr val="002147"/>
              </a:solidFill>
              <a:latin typeface="Calibri" panose="020F0502020204030204" pitchFamily="34" charset="0"/>
            </a:endParaRPr>
          </a:p>
        </p:txBody>
      </p:sp>
      <p:sp>
        <p:nvSpPr>
          <p:cNvPr id="8" name="Rectangle 7"/>
          <p:cNvSpPr/>
          <p:nvPr/>
        </p:nvSpPr>
        <p:spPr>
          <a:xfrm>
            <a:off x="4836160" y="1255427"/>
            <a:ext cx="4201581" cy="3508653"/>
          </a:xfrm>
          <a:prstGeom prst="rect">
            <a:avLst/>
          </a:prstGeom>
          <a:ln>
            <a:solidFill>
              <a:schemeClr val="bg1"/>
            </a:solidFill>
          </a:ln>
        </p:spPr>
        <p:txBody>
          <a:bodyPr wrap="square" rIns="72000">
            <a:spAutoFit/>
          </a:bodyPr>
          <a:lstStyle/>
          <a:p>
            <a:pPr algn="ctr" fontAlgn="base"/>
            <a:r>
              <a:rPr lang="en-GB" sz="2400" i="1" dirty="0">
                <a:solidFill>
                  <a:srgbClr val="002060"/>
                </a:solidFill>
              </a:rPr>
              <a:t>Colleges</a:t>
            </a:r>
            <a:endParaRPr lang="en-GB" sz="2200" i="1" dirty="0">
              <a:solidFill>
                <a:srgbClr val="002060"/>
              </a:solidFill>
            </a:endParaRPr>
          </a:p>
          <a:p>
            <a:pPr marL="285750" indent="-285750" fontAlgn="base">
              <a:buFont typeface="Arial" panose="020B0604020202020204" pitchFamily="34" charset="0"/>
              <a:buChar char="•"/>
            </a:pPr>
            <a:r>
              <a:rPr lang="en-GB" sz="2200" dirty="0">
                <a:solidFill>
                  <a:srgbClr val="002147"/>
                </a:solidFill>
              </a:rPr>
              <a:t>Provide accommodation, meals, common rooms, sports and social facilities</a:t>
            </a:r>
          </a:p>
          <a:p>
            <a:pPr marL="285750" indent="-285750" fontAlgn="base">
              <a:buFont typeface="Arial" panose="020B0604020202020204" pitchFamily="34" charset="0"/>
              <a:buChar char="•"/>
            </a:pPr>
            <a:r>
              <a:rPr lang="en-GB" sz="2200" dirty="0">
                <a:solidFill>
                  <a:srgbClr val="002147"/>
                </a:solidFill>
              </a:rPr>
              <a:t>Provide pastoral care</a:t>
            </a:r>
          </a:p>
          <a:p>
            <a:pPr marL="285750" indent="-285750" fontAlgn="base">
              <a:buFont typeface="Arial" panose="020B0604020202020204" pitchFamily="34" charset="0"/>
              <a:buChar char="•"/>
            </a:pPr>
            <a:r>
              <a:rPr lang="en-GB" sz="2200" dirty="0">
                <a:solidFill>
                  <a:srgbClr val="002147"/>
                </a:solidFill>
              </a:rPr>
              <a:t>Organise tutorial teaching</a:t>
            </a:r>
          </a:p>
          <a:p>
            <a:pPr marL="285750" indent="-285750" fontAlgn="base">
              <a:buFont typeface="Arial" panose="020B0604020202020204" pitchFamily="34" charset="0"/>
              <a:buChar char="•"/>
            </a:pPr>
            <a:r>
              <a:rPr lang="en-GB" sz="2200" dirty="0">
                <a:solidFill>
                  <a:srgbClr val="002147"/>
                </a:solidFill>
              </a:rPr>
              <a:t>Offer students support of personal tutor</a:t>
            </a:r>
          </a:p>
          <a:p>
            <a:pPr marL="285750" indent="-285750" fontAlgn="base">
              <a:buFont typeface="Arial" panose="020B0604020202020204" pitchFamily="34" charset="0"/>
              <a:buChar char="•"/>
            </a:pPr>
            <a:r>
              <a:rPr lang="en-GB" sz="2200" dirty="0">
                <a:solidFill>
                  <a:srgbClr val="002147"/>
                </a:solidFill>
              </a:rPr>
              <a:t>Select students for admission with departments</a:t>
            </a:r>
          </a:p>
        </p:txBody>
      </p:sp>
      <p:pic>
        <p:nvPicPr>
          <p:cNvPr id="12" name="Picture 10"/>
          <p:cNvPicPr>
            <a:picLocks noChangeAspect="1"/>
          </p:cNvPicPr>
          <p:nvPr/>
        </p:nvPicPr>
        <p:blipFill rotWithShape="1">
          <a:blip r:embed="rId8">
            <a:extLst>
              <a:ext uri="{28A0092B-C50C-407E-A947-70E740481C1C}">
                <a14:useLocalDpi xmlns:a14="http://schemas.microsoft.com/office/drawing/2010/main" val="0"/>
              </a:ext>
            </a:extLst>
          </a:blip>
          <a:srcRect r="74163"/>
          <a:stretch/>
        </p:blipFill>
        <p:spPr bwMode="auto">
          <a:xfrm>
            <a:off x="8140499"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 name="Group 8"/>
          <p:cNvGrpSpPr>
            <a:grpSpLocks/>
          </p:cNvGrpSpPr>
          <p:nvPr/>
        </p:nvGrpSpPr>
        <p:grpSpPr bwMode="auto">
          <a:xfrm>
            <a:off x="0" y="6092825"/>
            <a:ext cx="9144000" cy="765175"/>
            <a:chOff x="0" y="6093296"/>
            <a:chExt cx="9144000" cy="764704"/>
          </a:xfrm>
        </p:grpSpPr>
        <p:sp>
          <p:nvSpPr>
            <p:cNvPr id="16" name="Rectangle 9"/>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endParaRPr lang="en-US" altLang="en-US" sz="3200" dirty="0">
                <a:solidFill>
                  <a:schemeClr val="bg1"/>
                </a:solidFill>
                <a:latin typeface="+mn-lt"/>
              </a:endParaRPr>
            </a:p>
          </p:txBody>
        </p:sp>
        <p:pic>
          <p:nvPicPr>
            <p:cNvPr id="17" name="Picture 2" descr="G:\Student Recruitment\Photographs\LOGO for web\brand marks for web\ox_brand1_rev_rect.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8" name="Picture 24">
            <a:extLst>
              <a:ext uri="{FF2B5EF4-FFF2-40B4-BE49-F238E27FC236}">
                <a16:creationId xmlns:a16="http://schemas.microsoft.com/office/drawing/2014/main" id="{85B251EC-E9D7-4AF6-9442-CE49948028E1}"/>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476103" y="135731"/>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C630AB90-D93B-4639-94CD-D43FC349420F}"/>
              </a:ext>
            </a:extLst>
          </p:cNvPr>
          <p:cNvSpPr/>
          <p:nvPr/>
        </p:nvSpPr>
        <p:spPr>
          <a:xfrm>
            <a:off x="475233" y="258384"/>
            <a:ext cx="2038122" cy="584775"/>
          </a:xfrm>
          <a:prstGeom prst="rect">
            <a:avLst/>
          </a:prstGeom>
        </p:spPr>
        <p:txBody>
          <a:bodyPr wrap="none">
            <a:spAutoFit/>
          </a:bodyPr>
          <a:lstStyle/>
          <a:p>
            <a:r>
              <a:rPr lang="en-US" sz="3200" b="1" dirty="0">
                <a:solidFill>
                  <a:srgbClr val="011142"/>
                </a:solidFill>
              </a:rPr>
              <a:t>Oxford is…</a:t>
            </a:r>
            <a:endParaRPr lang="en-US" sz="3200" dirty="0"/>
          </a:p>
        </p:txBody>
      </p:sp>
      <p:cxnSp>
        <p:nvCxnSpPr>
          <p:cNvPr id="19" name="Straight Connector 18">
            <a:extLst>
              <a:ext uri="{FF2B5EF4-FFF2-40B4-BE49-F238E27FC236}">
                <a16:creationId xmlns:a16="http://schemas.microsoft.com/office/drawing/2014/main" id="{BB641099-8CF6-448E-AA51-A20464A7CFA5}"/>
              </a:ext>
            </a:extLst>
          </p:cNvPr>
          <p:cNvCxnSpPr>
            <a:cxnSpLocks/>
          </p:cNvCxnSpPr>
          <p:nvPr/>
        </p:nvCxnSpPr>
        <p:spPr>
          <a:xfrm>
            <a:off x="557266" y="1000361"/>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19324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817620" y="1255426"/>
            <a:ext cx="4567683" cy="775063"/>
          </a:xfrm>
        </p:spPr>
        <p:txBody>
          <a:bodyPr anchor="t" anchorCtr="0">
            <a:normAutofit/>
          </a:bodyPr>
          <a:lstStyle/>
          <a:p>
            <a:pPr algn="ctr"/>
            <a:r>
              <a:rPr lang="en-GB" sz="3600" b="1" i="1" dirty="0">
                <a:solidFill>
                  <a:srgbClr val="002147"/>
                </a:solidFill>
              </a:rPr>
              <a:t>t</a:t>
            </a:r>
            <a:r>
              <a:rPr lang="en-GB" sz="3600" b="1" i="1" dirty="0">
                <a:solidFill>
                  <a:srgbClr val="002147"/>
                </a:solidFill>
                <a:latin typeface="Calibri" panose="020F0502020204030204" pitchFamily="34" charset="0"/>
              </a:rPr>
              <a:t>he tutorial system</a:t>
            </a:r>
          </a:p>
        </p:txBody>
      </p:sp>
      <p:sp>
        <p:nvSpPr>
          <p:cNvPr id="4" name="Text Placeholder 3"/>
          <p:cNvSpPr>
            <a:spLocks noGrp="1"/>
          </p:cNvSpPr>
          <p:nvPr>
            <p:ph type="body" sz="half" idx="2"/>
          </p:nvPr>
        </p:nvSpPr>
        <p:spPr>
          <a:xfrm>
            <a:off x="3977640" y="1408802"/>
            <a:ext cx="5166360" cy="4982583"/>
          </a:xfrm>
        </p:spPr>
        <p:txBody>
          <a:bodyPr>
            <a:noAutofit/>
          </a:bodyPr>
          <a:lstStyle/>
          <a:p>
            <a:pPr marL="285750" indent="-285750">
              <a:lnSpc>
                <a:spcPct val="100000"/>
              </a:lnSpc>
              <a:spcBef>
                <a:spcPts val="0"/>
              </a:spcBef>
              <a:buFont typeface="Arial" panose="020B0604020202020204" pitchFamily="34" charset="0"/>
              <a:buChar char="•"/>
            </a:pPr>
            <a:endParaRPr lang="en-GB" sz="2100" dirty="0">
              <a:latin typeface="Calibri" panose="020F0502020204030204" pitchFamily="34" charset="0"/>
            </a:endParaRPr>
          </a:p>
          <a:p>
            <a:pPr marL="285750" indent="-285750">
              <a:lnSpc>
                <a:spcPct val="100000"/>
              </a:lnSpc>
              <a:spcBef>
                <a:spcPts val="0"/>
              </a:spcBef>
              <a:buFont typeface="Arial" panose="020B0604020202020204" pitchFamily="34" charset="0"/>
              <a:buChar char="•"/>
            </a:pPr>
            <a:endParaRPr lang="en-GB" sz="2100" dirty="0">
              <a:latin typeface="Calibri" panose="020F0502020204030204" pitchFamily="34" charset="0"/>
            </a:endParaRPr>
          </a:p>
          <a:p>
            <a:pPr marL="285750" indent="-285750">
              <a:lnSpc>
                <a:spcPct val="100000"/>
              </a:lnSpc>
              <a:spcBef>
                <a:spcPts val="0"/>
              </a:spcBef>
              <a:buFont typeface="Arial" panose="020B0604020202020204" pitchFamily="34" charset="0"/>
              <a:buChar char="•"/>
            </a:pPr>
            <a:endParaRPr lang="en-GB" sz="2400" dirty="0">
              <a:latin typeface="Calibri" panose="020F0502020204030204" pitchFamily="34" charset="0"/>
            </a:endParaRPr>
          </a:p>
          <a:p>
            <a:pPr marL="285750" indent="-285750">
              <a:lnSpc>
                <a:spcPct val="100000"/>
              </a:lnSpc>
              <a:spcBef>
                <a:spcPts val="0"/>
              </a:spcBef>
              <a:buFont typeface="Arial" panose="020B0604020202020204" pitchFamily="34" charset="0"/>
              <a:buChar char="•"/>
            </a:pPr>
            <a:r>
              <a:rPr lang="en-GB" sz="2400" dirty="0"/>
              <a:t>Small groups of students with your tutor, discussing a topic in depth. </a:t>
            </a:r>
          </a:p>
          <a:p>
            <a:pPr marL="285750" indent="-285750">
              <a:lnSpc>
                <a:spcPct val="100000"/>
              </a:lnSpc>
              <a:spcBef>
                <a:spcPts val="0"/>
              </a:spcBef>
              <a:buFont typeface="Arial" panose="020B0604020202020204" pitchFamily="34" charset="0"/>
              <a:buChar char="•"/>
            </a:pPr>
            <a:endParaRPr lang="en-GB" sz="2400" dirty="0"/>
          </a:p>
          <a:p>
            <a:pPr marL="285750" indent="-285750">
              <a:lnSpc>
                <a:spcPct val="100000"/>
              </a:lnSpc>
              <a:spcBef>
                <a:spcPts val="0"/>
              </a:spcBef>
              <a:buFont typeface="Arial" panose="020B0604020202020204" pitchFamily="34" charset="0"/>
              <a:buChar char="•"/>
            </a:pPr>
            <a:r>
              <a:rPr lang="en-GB" sz="2400" dirty="0"/>
              <a:t>Individualised learning </a:t>
            </a:r>
          </a:p>
          <a:p>
            <a:pPr marL="285750" indent="-285750">
              <a:lnSpc>
                <a:spcPct val="100000"/>
              </a:lnSpc>
              <a:spcBef>
                <a:spcPts val="0"/>
              </a:spcBef>
              <a:buFont typeface="Arial" panose="020B0604020202020204" pitchFamily="34" charset="0"/>
              <a:buChar char="•"/>
            </a:pPr>
            <a:endParaRPr lang="en-GB" sz="2400" dirty="0"/>
          </a:p>
          <a:p>
            <a:pPr marL="285750" indent="-285750">
              <a:lnSpc>
                <a:spcPct val="100000"/>
              </a:lnSpc>
              <a:spcBef>
                <a:spcPts val="0"/>
              </a:spcBef>
              <a:buFont typeface="Arial" panose="020B0604020202020204" pitchFamily="34" charset="0"/>
              <a:buChar char="•"/>
            </a:pPr>
            <a:r>
              <a:rPr lang="en-GB" sz="2400" dirty="0"/>
              <a:t>Tutors can also provide additional academic support</a:t>
            </a:r>
          </a:p>
        </p:txBody>
      </p:sp>
      <p:sp>
        <p:nvSpPr>
          <p:cNvPr id="7" name="Round Diagonal Corner Rectangle 6"/>
          <p:cNvSpPr/>
          <p:nvPr/>
        </p:nvSpPr>
        <p:spPr>
          <a:xfrm flipH="1">
            <a:off x="313308" y="1486657"/>
            <a:ext cx="3504312" cy="1930913"/>
          </a:xfrm>
          <a:prstGeom prst="round2DiagRect">
            <a:avLst/>
          </a:prstGeom>
          <a:noFill/>
          <a:ln w="19050">
            <a:solidFill>
              <a:schemeClr val="accent5">
                <a:lumMod val="50000"/>
              </a:schemeClr>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2000" dirty="0">
                <a:solidFill>
                  <a:srgbClr val="002147"/>
                </a:solidFill>
              </a:rPr>
              <a:t>Every student at Oxford has a chance to meet with an expert in their field of study approximately once a week.</a:t>
            </a:r>
          </a:p>
        </p:txBody>
      </p:sp>
      <p:pic>
        <p:nvPicPr>
          <p:cNvPr id="10" name="Content Placeholder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6826" y="3648801"/>
            <a:ext cx="3286044" cy="2377844"/>
          </a:xfrm>
          <a:prstGeom prst="round2DiagRect">
            <a:avLst>
              <a:gd name="adj1" fmla="val 16667"/>
              <a:gd name="adj2" fmla="val 0"/>
            </a:avLst>
          </a:prstGeom>
          <a:ln w="88900" cap="sq">
            <a:noFill/>
            <a:miter lim="800000"/>
          </a:ln>
          <a:effectLst>
            <a:outerShdw blurRad="254000" sx="1000" sy="1000" algn="tl" rotWithShape="0">
              <a:srgbClr val="000000">
                <a:alpha val="43000"/>
              </a:srgbClr>
            </a:outerShdw>
          </a:effectLst>
        </p:spPr>
      </p:pic>
      <p:pic>
        <p:nvPicPr>
          <p:cNvPr id="8" name="Picture 10"/>
          <p:cNvPicPr>
            <a:picLocks noChangeAspect="1"/>
          </p:cNvPicPr>
          <p:nvPr/>
        </p:nvPicPr>
        <p:blipFill rotWithShape="1">
          <a:blip r:embed="rId4">
            <a:extLst>
              <a:ext uri="{28A0092B-C50C-407E-A947-70E740481C1C}">
                <a14:useLocalDpi xmlns:a14="http://schemas.microsoft.com/office/drawing/2010/main" val="0"/>
              </a:ext>
            </a:extLst>
          </a:blip>
          <a:srcRect r="74163"/>
          <a:stretch/>
        </p:blipFill>
        <p:spPr bwMode="auto">
          <a:xfrm>
            <a:off x="8140499"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8"/>
          <p:cNvGrpSpPr>
            <a:grpSpLocks/>
          </p:cNvGrpSpPr>
          <p:nvPr/>
        </p:nvGrpSpPr>
        <p:grpSpPr bwMode="auto">
          <a:xfrm>
            <a:off x="0" y="6092825"/>
            <a:ext cx="9144000" cy="765175"/>
            <a:chOff x="0" y="6093296"/>
            <a:chExt cx="9144000" cy="764704"/>
          </a:xfrm>
        </p:grpSpPr>
        <p:sp>
          <p:nvSpPr>
            <p:cNvPr id="12" name="Rectangle 9"/>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endParaRPr lang="en-US" altLang="en-US" sz="3200" dirty="0">
                <a:solidFill>
                  <a:schemeClr val="bg1"/>
                </a:solidFill>
                <a:latin typeface="+mn-lt"/>
              </a:endParaRPr>
            </a:p>
          </p:txBody>
        </p:sp>
        <p:pic>
          <p:nvPicPr>
            <p:cNvPr id="13" name="Picture 2" descr="G:\Student Recruitment\Photographs\LOGO for web\brand marks for web\ox_brand1_rev_rect.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 name="Picture 24">
            <a:extLst>
              <a:ext uri="{FF2B5EF4-FFF2-40B4-BE49-F238E27FC236}">
                <a16:creationId xmlns:a16="http://schemas.microsoft.com/office/drawing/2014/main" id="{AE8B88AC-161E-44D3-93C1-F77DA316C6F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76103" y="135731"/>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a:extLst>
              <a:ext uri="{FF2B5EF4-FFF2-40B4-BE49-F238E27FC236}">
                <a16:creationId xmlns:a16="http://schemas.microsoft.com/office/drawing/2014/main" id="{571C896B-D05A-4BCC-8796-6EC9EC607EA1}"/>
              </a:ext>
            </a:extLst>
          </p:cNvPr>
          <p:cNvSpPr/>
          <p:nvPr/>
        </p:nvSpPr>
        <p:spPr>
          <a:xfrm>
            <a:off x="410687" y="246580"/>
            <a:ext cx="2038122" cy="584775"/>
          </a:xfrm>
          <a:prstGeom prst="rect">
            <a:avLst/>
          </a:prstGeom>
        </p:spPr>
        <p:txBody>
          <a:bodyPr wrap="none">
            <a:spAutoFit/>
          </a:bodyPr>
          <a:lstStyle/>
          <a:p>
            <a:r>
              <a:rPr lang="en-US" sz="3200" b="1" dirty="0">
                <a:solidFill>
                  <a:srgbClr val="011142"/>
                </a:solidFill>
              </a:rPr>
              <a:t>Oxford is…</a:t>
            </a:r>
            <a:endParaRPr lang="en-US" sz="3200" dirty="0"/>
          </a:p>
        </p:txBody>
      </p:sp>
      <p:cxnSp>
        <p:nvCxnSpPr>
          <p:cNvPr id="16" name="Straight Connector 15">
            <a:extLst>
              <a:ext uri="{FF2B5EF4-FFF2-40B4-BE49-F238E27FC236}">
                <a16:creationId xmlns:a16="http://schemas.microsoft.com/office/drawing/2014/main" id="{CB4C4D78-9566-461D-8827-7C72DECE72F6}"/>
              </a:ext>
            </a:extLst>
          </p:cNvPr>
          <p:cNvCxnSpPr>
            <a:cxnSpLocks/>
          </p:cNvCxnSpPr>
          <p:nvPr/>
        </p:nvCxnSpPr>
        <p:spPr>
          <a:xfrm>
            <a:off x="492720" y="963562"/>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19964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6396335"/>
            <a:ext cx="7956376" cy="215444"/>
          </a:xfrm>
          <a:prstGeom prst="rect">
            <a:avLst/>
          </a:prstGeom>
          <a:noFill/>
        </p:spPr>
        <p:txBody>
          <a:bodyPr wrap="square" rtlCol="0">
            <a:spAutoFit/>
          </a:bodyPr>
          <a:lstStyle/>
          <a:p>
            <a:endParaRPr lang="en-GB" sz="800" dirty="0">
              <a:solidFill>
                <a:srgbClr val="002147"/>
              </a:solidFill>
            </a:endParaRPr>
          </a:p>
        </p:txBody>
      </p:sp>
      <p:pic>
        <p:nvPicPr>
          <p:cNvPr id="7" name="Picture 10"/>
          <p:cNvPicPr>
            <a:picLocks noChangeAspect="1"/>
          </p:cNvPicPr>
          <p:nvPr/>
        </p:nvPicPr>
        <p:blipFill rotWithShape="1">
          <a:blip r:embed="rId3">
            <a:extLst>
              <a:ext uri="{28A0092B-C50C-407E-A947-70E740481C1C}">
                <a14:useLocalDpi xmlns:a14="http://schemas.microsoft.com/office/drawing/2010/main" val="0"/>
              </a:ext>
            </a:extLst>
          </a:blip>
          <a:srcRect r="74163"/>
          <a:stretch/>
        </p:blipFill>
        <p:spPr bwMode="auto">
          <a:xfrm>
            <a:off x="8140499"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roup 8"/>
          <p:cNvGrpSpPr>
            <a:grpSpLocks/>
          </p:cNvGrpSpPr>
          <p:nvPr/>
        </p:nvGrpSpPr>
        <p:grpSpPr bwMode="auto">
          <a:xfrm>
            <a:off x="0" y="6092825"/>
            <a:ext cx="9144000" cy="765175"/>
            <a:chOff x="0" y="6093296"/>
            <a:chExt cx="9144000" cy="764704"/>
          </a:xfrm>
        </p:grpSpPr>
        <p:sp>
          <p:nvSpPr>
            <p:cNvPr id="10" name="Rectangle 9"/>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endParaRPr lang="en-US" altLang="en-US" sz="3200" dirty="0">
                <a:solidFill>
                  <a:schemeClr val="bg1"/>
                </a:solidFill>
                <a:latin typeface="+mn-lt"/>
              </a:endParaRPr>
            </a:p>
          </p:txBody>
        </p:sp>
        <p:pic>
          <p:nvPicPr>
            <p:cNvPr id="11" name="Picture 2" descr="G:\Student Recruitment\Photographs\LOGO for web\brand marks for web\ox_brand1_rev_rect.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Title 1">
            <a:extLst>
              <a:ext uri="{FF2B5EF4-FFF2-40B4-BE49-F238E27FC236}">
                <a16:creationId xmlns:a16="http://schemas.microsoft.com/office/drawing/2014/main" id="{60FBBFC6-1736-47FF-8B52-918637828C95}"/>
              </a:ext>
            </a:extLst>
          </p:cNvPr>
          <p:cNvSpPr txBox="1">
            <a:spLocks/>
          </p:cNvSpPr>
          <p:nvPr/>
        </p:nvSpPr>
        <p:spPr>
          <a:xfrm>
            <a:off x="299036" y="177402"/>
            <a:ext cx="7692068" cy="676678"/>
          </a:xfrm>
          <a:prstGeom prst="rect">
            <a:avLst/>
          </a:prstGeom>
        </p:spPr>
        <p:txBody>
          <a:bodyPr vert="horz" lIns="91440" tIns="45720" rIns="91440" bIns="45720" rtlCol="0" anchor="ctr">
            <a:normAutofit fontScale="97500"/>
          </a:bodyPr>
          <a:lstStyle>
            <a:lvl1pPr algn="l" defTabSz="967252" rtl="0" eaLnBrk="1" latinLnBrk="0" hangingPunct="1">
              <a:lnSpc>
                <a:spcPct val="90000"/>
              </a:lnSpc>
              <a:spcBef>
                <a:spcPct val="0"/>
              </a:spcBef>
              <a:buNone/>
              <a:defRPr sz="4654" kern="1200">
                <a:solidFill>
                  <a:schemeClr val="accent2"/>
                </a:solidFill>
                <a:latin typeface="+mj-lt"/>
                <a:ea typeface="+mj-ea"/>
                <a:cs typeface="+mj-cs"/>
              </a:defRPr>
            </a:lvl1pPr>
          </a:lstStyle>
          <a:p>
            <a:r>
              <a:rPr lang="en-GB" sz="3800" b="1" dirty="0">
                <a:solidFill>
                  <a:srgbClr val="002147"/>
                </a:solidFill>
              </a:rPr>
              <a:t>Oxford Stereotypes</a:t>
            </a:r>
          </a:p>
        </p:txBody>
      </p:sp>
      <p:pic>
        <p:nvPicPr>
          <p:cNvPr id="26" name="Picture 25">
            <a:extLst>
              <a:ext uri="{FF2B5EF4-FFF2-40B4-BE49-F238E27FC236}">
                <a16:creationId xmlns:a16="http://schemas.microsoft.com/office/drawing/2014/main" id="{BC4F7FDE-B23D-46E1-8797-622553FDED9E}"/>
              </a:ext>
            </a:extLst>
          </p:cNvPr>
          <p:cNvPicPr>
            <a:picLocks noChangeAspect="1"/>
          </p:cNvPicPr>
          <p:nvPr/>
        </p:nvPicPr>
        <p:blipFill>
          <a:blip r:embed="rId5"/>
          <a:stretch>
            <a:fillRect/>
          </a:stretch>
        </p:blipFill>
        <p:spPr>
          <a:xfrm>
            <a:off x="6731150" y="1397857"/>
            <a:ext cx="2245090" cy="1459226"/>
          </a:xfrm>
          <a:prstGeom prst="round2DiagRect">
            <a:avLst>
              <a:gd name="adj1" fmla="val 16667"/>
              <a:gd name="adj2" fmla="val 0"/>
            </a:avLst>
          </a:prstGeom>
          <a:ln w="88900" cap="sq">
            <a:noFill/>
            <a:miter lim="800000"/>
          </a:ln>
          <a:effectLst>
            <a:outerShdw sx="1000" sy="1000" algn="tl" rotWithShape="0">
              <a:srgbClr val="000000">
                <a:alpha val="43000"/>
              </a:srgbClr>
            </a:outerShdw>
          </a:effectLst>
        </p:spPr>
      </p:pic>
      <p:pic>
        <p:nvPicPr>
          <p:cNvPr id="27" name="Picture 26">
            <a:extLst>
              <a:ext uri="{FF2B5EF4-FFF2-40B4-BE49-F238E27FC236}">
                <a16:creationId xmlns:a16="http://schemas.microsoft.com/office/drawing/2014/main" id="{54C5B121-9CB5-4227-AC9B-A312989C17EB}"/>
              </a:ext>
            </a:extLst>
          </p:cNvPr>
          <p:cNvPicPr>
            <a:picLocks noChangeAspect="1"/>
          </p:cNvPicPr>
          <p:nvPr/>
        </p:nvPicPr>
        <p:blipFill>
          <a:blip r:embed="rId6"/>
          <a:stretch>
            <a:fillRect/>
          </a:stretch>
        </p:blipFill>
        <p:spPr>
          <a:xfrm>
            <a:off x="6731150" y="2963209"/>
            <a:ext cx="2245089" cy="1340371"/>
          </a:xfrm>
          <a:prstGeom prst="round2DiagRect">
            <a:avLst>
              <a:gd name="adj1" fmla="val 16667"/>
              <a:gd name="adj2" fmla="val 0"/>
            </a:avLst>
          </a:prstGeom>
          <a:ln w="88900" cap="sq">
            <a:noFill/>
            <a:miter lim="800000"/>
          </a:ln>
          <a:effectLst>
            <a:outerShdw sx="1000" sy="1000" algn="tl" rotWithShape="0">
              <a:srgbClr val="000000">
                <a:alpha val="43000"/>
              </a:srgbClr>
            </a:outerShdw>
          </a:effectLst>
        </p:spPr>
      </p:pic>
      <p:pic>
        <p:nvPicPr>
          <p:cNvPr id="28" name="Picture 27">
            <a:extLst>
              <a:ext uri="{FF2B5EF4-FFF2-40B4-BE49-F238E27FC236}">
                <a16:creationId xmlns:a16="http://schemas.microsoft.com/office/drawing/2014/main" id="{49A1A63F-BA9D-4B0E-ACF6-A7B223395F0E}"/>
              </a:ext>
            </a:extLst>
          </p:cNvPr>
          <p:cNvPicPr>
            <a:picLocks noChangeAspect="1"/>
          </p:cNvPicPr>
          <p:nvPr/>
        </p:nvPicPr>
        <p:blipFill>
          <a:blip r:embed="rId7"/>
          <a:stretch>
            <a:fillRect/>
          </a:stretch>
        </p:blipFill>
        <p:spPr>
          <a:xfrm>
            <a:off x="6731151" y="4409706"/>
            <a:ext cx="2245088" cy="1323192"/>
          </a:xfrm>
          <a:prstGeom prst="round2DiagRect">
            <a:avLst>
              <a:gd name="adj1" fmla="val 16667"/>
              <a:gd name="adj2" fmla="val 0"/>
            </a:avLst>
          </a:prstGeom>
          <a:ln w="88900" cap="sq">
            <a:noFill/>
            <a:miter lim="800000"/>
          </a:ln>
          <a:effectLst>
            <a:outerShdw sx="1000" sy="1000" algn="tl" rotWithShape="0">
              <a:srgbClr val="000000">
                <a:alpha val="43000"/>
              </a:srgbClr>
            </a:outerShdw>
          </a:effectLst>
        </p:spPr>
      </p:pic>
      <p:sp>
        <p:nvSpPr>
          <p:cNvPr id="29" name="TextBox 28">
            <a:extLst>
              <a:ext uri="{FF2B5EF4-FFF2-40B4-BE49-F238E27FC236}">
                <a16:creationId xmlns:a16="http://schemas.microsoft.com/office/drawing/2014/main" id="{F75371C1-DFF6-42B9-A0D6-65EBBA65DB05}"/>
              </a:ext>
            </a:extLst>
          </p:cNvPr>
          <p:cNvSpPr txBox="1"/>
          <p:nvPr/>
        </p:nvSpPr>
        <p:spPr>
          <a:xfrm>
            <a:off x="159295" y="1732490"/>
            <a:ext cx="3822359" cy="461665"/>
          </a:xfrm>
          <a:prstGeom prst="rect">
            <a:avLst/>
          </a:prstGeom>
          <a:noFill/>
        </p:spPr>
        <p:txBody>
          <a:bodyPr wrap="square" rtlCol="0">
            <a:spAutoFit/>
          </a:bodyPr>
          <a:lstStyle/>
          <a:p>
            <a:pPr algn="ctr" defTabSz="913548"/>
            <a:r>
              <a:rPr lang="en-GB" sz="2400" b="1" dirty="0">
                <a:solidFill>
                  <a:srgbClr val="002060"/>
                </a:solidFill>
                <a:cs typeface="Calibri" pitchFamily="34" charset="0"/>
              </a:rPr>
              <a:t>“only for posh people”</a:t>
            </a:r>
          </a:p>
        </p:txBody>
      </p:sp>
      <p:sp>
        <p:nvSpPr>
          <p:cNvPr id="30" name="TextBox 29">
            <a:extLst>
              <a:ext uri="{FF2B5EF4-FFF2-40B4-BE49-F238E27FC236}">
                <a16:creationId xmlns:a16="http://schemas.microsoft.com/office/drawing/2014/main" id="{97E584E8-86EB-4DE4-A7A9-2B2F5FCE152D}"/>
              </a:ext>
            </a:extLst>
          </p:cNvPr>
          <p:cNvSpPr txBox="1"/>
          <p:nvPr/>
        </p:nvSpPr>
        <p:spPr>
          <a:xfrm>
            <a:off x="0" y="3197010"/>
            <a:ext cx="5027364" cy="461665"/>
          </a:xfrm>
          <a:prstGeom prst="rect">
            <a:avLst/>
          </a:prstGeom>
          <a:noFill/>
        </p:spPr>
        <p:txBody>
          <a:bodyPr wrap="square" rtlCol="0">
            <a:spAutoFit/>
          </a:bodyPr>
          <a:lstStyle/>
          <a:p>
            <a:pPr algn="ctr" defTabSz="913548"/>
            <a:r>
              <a:rPr lang="en-GB" sz="2400" b="1" dirty="0">
                <a:solidFill>
                  <a:srgbClr val="002060"/>
                </a:solidFill>
                <a:cs typeface="Calibri" pitchFamily="34" charset="0"/>
              </a:rPr>
              <a:t>“for people who are a genius”</a:t>
            </a:r>
          </a:p>
        </p:txBody>
      </p:sp>
      <p:sp>
        <p:nvSpPr>
          <p:cNvPr id="31" name="TextBox 30">
            <a:extLst>
              <a:ext uri="{FF2B5EF4-FFF2-40B4-BE49-F238E27FC236}">
                <a16:creationId xmlns:a16="http://schemas.microsoft.com/office/drawing/2014/main" id="{06566EAE-691A-41F5-A6D6-BC914DD33E92}"/>
              </a:ext>
            </a:extLst>
          </p:cNvPr>
          <p:cNvSpPr txBox="1"/>
          <p:nvPr/>
        </p:nvSpPr>
        <p:spPr>
          <a:xfrm>
            <a:off x="299036" y="3950874"/>
            <a:ext cx="5364789" cy="461665"/>
          </a:xfrm>
          <a:prstGeom prst="rect">
            <a:avLst/>
          </a:prstGeom>
          <a:noFill/>
        </p:spPr>
        <p:txBody>
          <a:bodyPr wrap="square" rtlCol="0">
            <a:spAutoFit/>
          </a:bodyPr>
          <a:lstStyle/>
          <a:p>
            <a:pPr algn="ctr" defTabSz="913548"/>
            <a:r>
              <a:rPr lang="en-GB" sz="2400" b="1" dirty="0">
                <a:solidFill>
                  <a:srgbClr val="002060"/>
                </a:solidFill>
                <a:cs typeface="Calibri" pitchFamily="34" charset="0"/>
              </a:rPr>
              <a:t>“where everyone rows / rides a bike”</a:t>
            </a:r>
          </a:p>
        </p:txBody>
      </p:sp>
      <p:sp>
        <p:nvSpPr>
          <p:cNvPr id="32" name="TextBox 31">
            <a:extLst>
              <a:ext uri="{FF2B5EF4-FFF2-40B4-BE49-F238E27FC236}">
                <a16:creationId xmlns:a16="http://schemas.microsoft.com/office/drawing/2014/main" id="{421A2E5A-9A1E-42B7-9A18-C2AD3934E347}"/>
              </a:ext>
            </a:extLst>
          </p:cNvPr>
          <p:cNvSpPr txBox="1"/>
          <p:nvPr/>
        </p:nvSpPr>
        <p:spPr>
          <a:xfrm>
            <a:off x="159295" y="4704738"/>
            <a:ext cx="5922714" cy="461665"/>
          </a:xfrm>
          <a:prstGeom prst="rect">
            <a:avLst/>
          </a:prstGeom>
          <a:noFill/>
        </p:spPr>
        <p:txBody>
          <a:bodyPr wrap="square" rtlCol="0">
            <a:spAutoFit/>
          </a:bodyPr>
          <a:lstStyle/>
          <a:p>
            <a:pPr algn="ctr" defTabSz="913548"/>
            <a:r>
              <a:rPr lang="en-GB" sz="2400" b="1" dirty="0">
                <a:solidFill>
                  <a:srgbClr val="002060"/>
                </a:solidFill>
                <a:cs typeface="Calibri" pitchFamily="34" charset="0"/>
              </a:rPr>
              <a:t>“hard work and the social life is worse”</a:t>
            </a:r>
          </a:p>
        </p:txBody>
      </p:sp>
      <p:sp>
        <p:nvSpPr>
          <p:cNvPr id="33" name="TextBox 32">
            <a:extLst>
              <a:ext uri="{FF2B5EF4-FFF2-40B4-BE49-F238E27FC236}">
                <a16:creationId xmlns:a16="http://schemas.microsoft.com/office/drawing/2014/main" id="{D37E1001-9D85-4365-B8C3-3ED6926DD746}"/>
              </a:ext>
            </a:extLst>
          </p:cNvPr>
          <p:cNvSpPr txBox="1"/>
          <p:nvPr/>
        </p:nvSpPr>
        <p:spPr>
          <a:xfrm>
            <a:off x="108242" y="2471951"/>
            <a:ext cx="6236312" cy="461665"/>
          </a:xfrm>
          <a:prstGeom prst="rect">
            <a:avLst/>
          </a:prstGeom>
          <a:noFill/>
        </p:spPr>
        <p:txBody>
          <a:bodyPr wrap="square" rtlCol="0">
            <a:spAutoFit/>
          </a:bodyPr>
          <a:lstStyle/>
          <a:p>
            <a:pPr algn="ctr" defTabSz="913548"/>
            <a:r>
              <a:rPr lang="en-GB" sz="2400" b="1" dirty="0">
                <a:solidFill>
                  <a:srgbClr val="002060"/>
                </a:solidFill>
                <a:cs typeface="Calibri" pitchFamily="34" charset="0"/>
              </a:rPr>
              <a:t>“more expensive than other universities”</a:t>
            </a:r>
          </a:p>
        </p:txBody>
      </p:sp>
      <p:pic>
        <p:nvPicPr>
          <p:cNvPr id="16" name="Picture 24">
            <a:extLst>
              <a:ext uri="{FF2B5EF4-FFF2-40B4-BE49-F238E27FC236}">
                <a16:creationId xmlns:a16="http://schemas.microsoft.com/office/drawing/2014/main" id="{48726432-3933-4080-96ED-DEFB691DE53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76103" y="135731"/>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7" name="Straight Connector 16">
            <a:extLst>
              <a:ext uri="{FF2B5EF4-FFF2-40B4-BE49-F238E27FC236}">
                <a16:creationId xmlns:a16="http://schemas.microsoft.com/office/drawing/2014/main" id="{2D18F902-71FC-4798-9023-29A0233D6D68}"/>
              </a:ext>
            </a:extLst>
          </p:cNvPr>
          <p:cNvCxnSpPr>
            <a:cxnSpLocks/>
          </p:cNvCxnSpPr>
          <p:nvPr/>
        </p:nvCxnSpPr>
        <p:spPr>
          <a:xfrm>
            <a:off x="387470" y="1071037"/>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47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20804" y="135731"/>
            <a:ext cx="6859260" cy="725177"/>
          </a:xfrm>
        </p:spPr>
        <p:txBody>
          <a:bodyPr>
            <a:normAutofit/>
          </a:bodyPr>
          <a:lstStyle/>
          <a:p>
            <a:pPr algn="ctr"/>
            <a:r>
              <a:rPr lang="en-GB" sz="3600" b="1" dirty="0">
                <a:solidFill>
                  <a:srgbClr val="002147"/>
                </a:solidFill>
                <a:latin typeface="+mj-lt"/>
              </a:rPr>
              <a:t>What university costs</a:t>
            </a:r>
          </a:p>
        </p:txBody>
      </p:sp>
      <p:pic>
        <p:nvPicPr>
          <p:cNvPr id="8"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4778" y="1662658"/>
            <a:ext cx="4718776" cy="4535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5283201" y="1673740"/>
            <a:ext cx="3546022" cy="2308324"/>
          </a:xfrm>
          <a:prstGeom prst="rect">
            <a:avLst/>
          </a:prstGeom>
          <a:noFill/>
          <a:ln>
            <a:noFill/>
          </a:ln>
        </p:spPr>
        <p:txBody>
          <a:bodyPr wrap="square" rtlCol="0">
            <a:spAutoFit/>
          </a:bodyPr>
          <a:lstStyle/>
          <a:p>
            <a:endParaRPr lang="en-GB" sz="4000" dirty="0">
              <a:solidFill>
                <a:srgbClr val="002147"/>
              </a:solidFill>
              <a:latin typeface="Calibri" panose="020F0502020204030204" pitchFamily="34" charset="0"/>
            </a:endParaRPr>
          </a:p>
          <a:p>
            <a:endParaRPr lang="en-GB" sz="4000" dirty="0">
              <a:solidFill>
                <a:srgbClr val="002147"/>
              </a:solidFill>
              <a:latin typeface="Calibri" panose="020F0502020204030204" pitchFamily="34" charset="0"/>
            </a:endParaRPr>
          </a:p>
          <a:p>
            <a:pPr algn="r"/>
            <a:endParaRPr lang="en-GB" sz="4000" dirty="0">
              <a:solidFill>
                <a:srgbClr val="002147"/>
              </a:solidFill>
              <a:latin typeface="Calibri" panose="020F0502020204030204" pitchFamily="34" charset="0"/>
            </a:endParaRPr>
          </a:p>
          <a:p>
            <a:pPr algn="r"/>
            <a:r>
              <a:rPr lang="en-GB" sz="2400" dirty="0">
                <a:solidFill>
                  <a:srgbClr val="EF7C43"/>
                </a:solidFill>
              </a:rPr>
              <a:t>ox.ac.uk/funding</a:t>
            </a:r>
            <a:endParaRPr lang="en-GB" sz="2800" dirty="0">
              <a:solidFill>
                <a:srgbClr val="EF7C43"/>
              </a:solidFill>
            </a:endParaRPr>
          </a:p>
        </p:txBody>
      </p:sp>
      <p:pic>
        <p:nvPicPr>
          <p:cNvPr id="6" name="Picture 10"/>
          <p:cNvPicPr>
            <a:picLocks noChangeAspect="1"/>
          </p:cNvPicPr>
          <p:nvPr/>
        </p:nvPicPr>
        <p:blipFill rotWithShape="1">
          <a:blip r:embed="rId4">
            <a:extLst>
              <a:ext uri="{28A0092B-C50C-407E-A947-70E740481C1C}">
                <a14:useLocalDpi xmlns:a14="http://schemas.microsoft.com/office/drawing/2010/main" val="0"/>
              </a:ext>
            </a:extLst>
          </a:blip>
          <a:srcRect r="74163"/>
          <a:stretch/>
        </p:blipFill>
        <p:spPr bwMode="auto">
          <a:xfrm>
            <a:off x="8140499"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8"/>
          <p:cNvGrpSpPr>
            <a:grpSpLocks/>
          </p:cNvGrpSpPr>
          <p:nvPr/>
        </p:nvGrpSpPr>
        <p:grpSpPr bwMode="auto">
          <a:xfrm>
            <a:off x="0" y="6092825"/>
            <a:ext cx="9144000" cy="765175"/>
            <a:chOff x="0" y="6093296"/>
            <a:chExt cx="9144000" cy="764704"/>
          </a:xfrm>
        </p:grpSpPr>
        <p:sp>
          <p:nvSpPr>
            <p:cNvPr id="9" name="Rectangle 9"/>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endParaRPr lang="en-US" altLang="en-US" sz="3200" dirty="0">
                <a:solidFill>
                  <a:schemeClr val="bg1"/>
                </a:solidFill>
                <a:latin typeface="+mn-lt"/>
              </a:endParaRPr>
            </a:p>
          </p:txBody>
        </p:sp>
        <p:pic>
          <p:nvPicPr>
            <p:cNvPr id="10" name="Picture 2" descr="G:\Student Recruitment\Photographs\LOGO for web\brand marks for web\ox_brand1_rev_rect.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1" name="Picture 24">
            <a:extLst>
              <a:ext uri="{FF2B5EF4-FFF2-40B4-BE49-F238E27FC236}">
                <a16:creationId xmlns:a16="http://schemas.microsoft.com/office/drawing/2014/main" id="{BF2F5582-599C-4CA8-884A-00FFCCEAEBA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76103" y="135731"/>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 name="Straight Connector 11">
            <a:extLst>
              <a:ext uri="{FF2B5EF4-FFF2-40B4-BE49-F238E27FC236}">
                <a16:creationId xmlns:a16="http://schemas.microsoft.com/office/drawing/2014/main" id="{650F1651-CBD9-474E-A249-E76B3C44C038}"/>
              </a:ext>
            </a:extLst>
          </p:cNvPr>
          <p:cNvCxnSpPr>
            <a:cxnSpLocks/>
          </p:cNvCxnSpPr>
          <p:nvPr/>
        </p:nvCxnSpPr>
        <p:spPr>
          <a:xfrm>
            <a:off x="524993" y="1071139"/>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10506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448234" y="-156334"/>
            <a:ext cx="7344354" cy="1254125"/>
          </a:xfrm>
          <a:prstGeom prst="rect">
            <a:avLst/>
          </a:prstGeom>
        </p:spPr>
        <p:txBody>
          <a:bodyPr vert="horz" lIns="91440" tIns="45720" rIns="91440" bIns="45720" rtlCol="0" anchor="ctr">
            <a:normAutofit/>
          </a:bodyPr>
          <a:lstStyle>
            <a:lvl1pPr algn="l" defTabSz="967252" rtl="0" eaLnBrk="1" latinLnBrk="0" hangingPunct="1">
              <a:lnSpc>
                <a:spcPct val="90000"/>
              </a:lnSpc>
              <a:spcBef>
                <a:spcPct val="0"/>
              </a:spcBef>
              <a:buNone/>
              <a:defRPr sz="4654" kern="1200">
                <a:solidFill>
                  <a:schemeClr val="accent2"/>
                </a:solidFill>
                <a:latin typeface="+mj-lt"/>
                <a:ea typeface="+mj-ea"/>
                <a:cs typeface="+mj-cs"/>
              </a:defRPr>
            </a:lvl1pPr>
          </a:lstStyle>
          <a:p>
            <a:r>
              <a:rPr lang="en-GB" sz="3600" b="1" dirty="0">
                <a:solidFill>
                  <a:srgbClr val="002147"/>
                </a:solidFill>
              </a:rPr>
              <a:t>Finance at Oxford</a:t>
            </a:r>
          </a:p>
        </p:txBody>
      </p:sp>
      <p:pic>
        <p:nvPicPr>
          <p:cNvPr id="60" name="Picture 10"/>
          <p:cNvPicPr>
            <a:picLocks noChangeAspect="1"/>
          </p:cNvPicPr>
          <p:nvPr/>
        </p:nvPicPr>
        <p:blipFill rotWithShape="1">
          <a:blip r:embed="rId3">
            <a:extLst>
              <a:ext uri="{28A0092B-C50C-407E-A947-70E740481C1C}">
                <a14:useLocalDpi xmlns:a14="http://schemas.microsoft.com/office/drawing/2010/main" val="0"/>
              </a:ext>
            </a:extLst>
          </a:blip>
          <a:srcRect r="74163"/>
          <a:stretch/>
        </p:blipFill>
        <p:spPr bwMode="auto">
          <a:xfrm>
            <a:off x="8140499"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3" name="Group 8"/>
          <p:cNvGrpSpPr>
            <a:grpSpLocks/>
          </p:cNvGrpSpPr>
          <p:nvPr/>
        </p:nvGrpSpPr>
        <p:grpSpPr bwMode="auto">
          <a:xfrm>
            <a:off x="0" y="6092825"/>
            <a:ext cx="9144000" cy="765175"/>
            <a:chOff x="0" y="6093296"/>
            <a:chExt cx="9144000" cy="764704"/>
          </a:xfrm>
        </p:grpSpPr>
        <p:sp>
          <p:nvSpPr>
            <p:cNvPr id="64" name="Rectangle 9"/>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endParaRPr lang="en-US" altLang="en-US" sz="3200" dirty="0">
                <a:solidFill>
                  <a:schemeClr val="bg1"/>
                </a:solidFill>
                <a:latin typeface="+mn-lt"/>
              </a:endParaRPr>
            </a:p>
          </p:txBody>
        </p:sp>
        <p:pic>
          <p:nvPicPr>
            <p:cNvPr id="65" name="Picture 2" descr="G:\Student Recruitment\Photographs\LOGO for web\brand marks for web\ox_brand1_rev_rect.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 name="TextBox 2">
            <a:extLst>
              <a:ext uri="{FF2B5EF4-FFF2-40B4-BE49-F238E27FC236}">
                <a16:creationId xmlns:a16="http://schemas.microsoft.com/office/drawing/2014/main" id="{B27EB715-AA8D-4C64-9311-D58B8C3D5494}"/>
              </a:ext>
            </a:extLst>
          </p:cNvPr>
          <p:cNvSpPr txBox="1">
            <a:spLocks noChangeArrowheads="1"/>
          </p:cNvSpPr>
          <p:nvPr/>
        </p:nvSpPr>
        <p:spPr bwMode="auto">
          <a:xfrm>
            <a:off x="319097" y="1196752"/>
            <a:ext cx="8505805" cy="584775"/>
          </a:xfrm>
          <a:prstGeom prst="rect">
            <a:avLst/>
          </a:prstGeom>
          <a:solidFill>
            <a:srgbClr val="002147"/>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ts val="2400"/>
              </a:lnSpc>
              <a:buClr>
                <a:srgbClr val="002147"/>
              </a:buClr>
              <a:buSzPct val="80000"/>
              <a:buFont typeface="Wingdings" panose="05000000000000000000" pitchFamily="2" charset="2"/>
              <a:buChar char="§"/>
              <a:defRPr sz="21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lr>
                <a:srgbClr val="002147"/>
              </a:buClr>
              <a:buSzPct val="80000"/>
              <a:buFont typeface="Wingdings" panose="05000000000000000000" pitchFamily="2" charset="2"/>
              <a:buChar char="§"/>
              <a:defRPr>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lr>
                <a:srgbClr val="002147"/>
              </a:buClr>
              <a:buSzPct val="80000"/>
              <a:buFont typeface="Wingdings" panose="05000000000000000000" pitchFamily="2" charset="2"/>
              <a:buChar char="§"/>
              <a:defRPr>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9pPr>
          </a:lstStyle>
          <a:p>
            <a:pPr algn="ctr" eaLnBrk="1" hangingPunct="1">
              <a:lnSpc>
                <a:spcPct val="100000"/>
              </a:lnSpc>
              <a:buClrTx/>
              <a:buSzTx/>
              <a:buFontTx/>
              <a:buNone/>
            </a:pPr>
            <a:r>
              <a:rPr lang="en-GB" altLang="en-US" sz="1600" b="1" dirty="0">
                <a:solidFill>
                  <a:schemeClr val="bg1"/>
                </a:solidFill>
                <a:latin typeface="+mn-lt"/>
              </a:rPr>
              <a:t>“it’s no more expensive to study at Oxford than at any other University….our world –class resources , extensive bursaries and college provision actually keep living costs down”</a:t>
            </a:r>
          </a:p>
        </p:txBody>
      </p:sp>
      <p:graphicFrame>
        <p:nvGraphicFramePr>
          <p:cNvPr id="11" name="Diagram 10">
            <a:extLst>
              <a:ext uri="{FF2B5EF4-FFF2-40B4-BE49-F238E27FC236}">
                <a16:creationId xmlns:a16="http://schemas.microsoft.com/office/drawing/2014/main" id="{82E3B115-49CD-4446-8B62-A011A88C32B8}"/>
              </a:ext>
            </a:extLst>
          </p:cNvPr>
          <p:cNvGraphicFramePr/>
          <p:nvPr>
            <p:extLst>
              <p:ext uri="{D42A27DB-BD31-4B8C-83A1-F6EECF244321}">
                <p14:modId xmlns:p14="http://schemas.microsoft.com/office/powerpoint/2010/main" val="3897798127"/>
              </p:ext>
            </p:extLst>
          </p:nvPr>
        </p:nvGraphicFramePr>
        <p:xfrm>
          <a:off x="1639337" y="1971263"/>
          <a:ext cx="6096000" cy="393182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 name="TextBox 1">
            <a:extLst>
              <a:ext uri="{FF2B5EF4-FFF2-40B4-BE49-F238E27FC236}">
                <a16:creationId xmlns:a16="http://schemas.microsoft.com/office/drawing/2014/main" id="{17B5530C-09A6-4A44-A56C-C4302D89F5E6}"/>
              </a:ext>
            </a:extLst>
          </p:cNvPr>
          <p:cNvSpPr txBox="1"/>
          <p:nvPr/>
        </p:nvSpPr>
        <p:spPr>
          <a:xfrm>
            <a:off x="2375249" y="6290746"/>
            <a:ext cx="6768751" cy="369332"/>
          </a:xfrm>
          <a:prstGeom prst="rect">
            <a:avLst/>
          </a:prstGeom>
          <a:noFill/>
        </p:spPr>
        <p:txBody>
          <a:bodyPr wrap="square" rtlCol="0">
            <a:spAutoFit/>
          </a:bodyPr>
          <a:lstStyle/>
          <a:p>
            <a:r>
              <a:rPr lang="en-US" dirty="0">
                <a:solidFill>
                  <a:schemeClr val="bg1"/>
                </a:solidFill>
              </a:rPr>
              <a:t>https://www.ox.ac.uk/students/fees-funding/search/undergraduate</a:t>
            </a:r>
          </a:p>
        </p:txBody>
      </p:sp>
      <p:pic>
        <p:nvPicPr>
          <p:cNvPr id="12" name="Picture 24">
            <a:extLst>
              <a:ext uri="{FF2B5EF4-FFF2-40B4-BE49-F238E27FC236}">
                <a16:creationId xmlns:a16="http://schemas.microsoft.com/office/drawing/2014/main" id="{EA626043-9652-4A33-BFEF-E685EE61B1B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76103" y="135731"/>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3" name="Straight Connector 12">
            <a:extLst>
              <a:ext uri="{FF2B5EF4-FFF2-40B4-BE49-F238E27FC236}">
                <a16:creationId xmlns:a16="http://schemas.microsoft.com/office/drawing/2014/main" id="{3880BDCC-6AFC-4DFF-93AB-E57B0E0CD5AA}"/>
              </a:ext>
            </a:extLst>
          </p:cNvPr>
          <p:cNvCxnSpPr>
            <a:cxnSpLocks/>
          </p:cNvCxnSpPr>
          <p:nvPr/>
        </p:nvCxnSpPr>
        <p:spPr>
          <a:xfrm>
            <a:off x="502807" y="855986"/>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76742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1"/>
          <p:cNvSpPr txBox="1">
            <a:spLocks/>
          </p:cNvSpPr>
          <p:nvPr/>
        </p:nvSpPr>
        <p:spPr>
          <a:xfrm>
            <a:off x="0" y="272454"/>
            <a:ext cx="6992436" cy="576959"/>
          </a:xfrm>
          <a:prstGeom prst="rect">
            <a:avLst/>
          </a:prstGeom>
        </p:spPr>
        <p:txBody>
          <a:bodyPr vert="horz" lIns="91440" tIns="45720" rIns="91440" bIns="45720" rtlCol="0" anchor="ctr">
            <a:normAutofit lnSpcReduction="10000"/>
          </a:bodyPr>
          <a:lstStyle>
            <a:lvl1pPr algn="l" defTabSz="967252" rtl="0" eaLnBrk="1" latinLnBrk="0" hangingPunct="1">
              <a:lnSpc>
                <a:spcPct val="90000"/>
              </a:lnSpc>
              <a:spcBef>
                <a:spcPct val="0"/>
              </a:spcBef>
              <a:buNone/>
              <a:defRPr sz="4654" kern="1200">
                <a:solidFill>
                  <a:schemeClr val="accent2"/>
                </a:solidFill>
                <a:latin typeface="+mj-lt"/>
                <a:ea typeface="+mj-ea"/>
                <a:cs typeface="+mj-cs"/>
              </a:defRPr>
            </a:lvl1pPr>
          </a:lstStyle>
          <a:p>
            <a:r>
              <a:rPr lang="en-GB" sz="3600" b="1" dirty="0">
                <a:solidFill>
                  <a:srgbClr val="002147"/>
                </a:solidFill>
              </a:rPr>
              <a:t>What universities are looking for...</a:t>
            </a:r>
          </a:p>
        </p:txBody>
      </p:sp>
      <p:grpSp>
        <p:nvGrpSpPr>
          <p:cNvPr id="12" name="Group 11"/>
          <p:cNvGrpSpPr>
            <a:grpSpLocks noChangeAspect="1"/>
          </p:cNvGrpSpPr>
          <p:nvPr/>
        </p:nvGrpSpPr>
        <p:grpSpPr>
          <a:xfrm>
            <a:off x="727234" y="1454408"/>
            <a:ext cx="2282963" cy="4572236"/>
            <a:chOff x="5090117" y="812720"/>
            <a:chExt cx="2733186" cy="5473927"/>
          </a:xfrm>
        </p:grpSpPr>
        <p:grpSp>
          <p:nvGrpSpPr>
            <p:cNvPr id="15" name="Group 14"/>
            <p:cNvGrpSpPr/>
            <p:nvPr/>
          </p:nvGrpSpPr>
          <p:grpSpPr>
            <a:xfrm>
              <a:off x="5385816" y="812720"/>
              <a:ext cx="2167487" cy="695602"/>
              <a:chOff x="5385816" y="817269"/>
              <a:chExt cx="2167487" cy="695602"/>
            </a:xfrm>
          </p:grpSpPr>
          <p:pic>
            <p:nvPicPr>
              <p:cNvPr id="54" name="Picture 10" descr="A shield blazoned as &quot;Tierced in pale, Argent, a chevron sable between three roses gules seeded or, barbed vert; or, an escutcheon gules, two lions of England in pale or, on a chief azure Our Lady crowned seated on a tombstone issuant from the chief, in her dexter arm the Infant Jesus, in her sinister arm a sceptre, all or, ensigned with a mitre proper; quarterly, first and fourth argent, a chevron between three bugle-horns stringed sable, second and third argent, a chevron between three crosses crosslet sable.&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13303" y="817269"/>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12" descr="Christ Church Oxford Coat Of Arms.sv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67477" y="825355"/>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14" descr="Corpus-Christi College Oxford Coat Of Arms.sv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31649" y="832190"/>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7" name="Picture 16" descr="Exeter College Oxford Coat Of Arms (Motto).sv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85816" y="832471"/>
                <a:ext cx="540000" cy="680400"/>
              </a:xfrm>
              <a:prstGeom prst="rect">
                <a:avLst/>
              </a:prstGeom>
              <a:noFill/>
              <a:extLst>
                <a:ext uri="{909E8E84-426E-40DD-AFC4-6F175D3DCCD1}">
                  <a14:hiddenFill xmlns:a14="http://schemas.microsoft.com/office/drawing/2010/main">
                    <a:solidFill>
                      <a:srgbClr val="FFFFFF"/>
                    </a:solidFill>
                  </a14:hiddenFill>
                </a:ext>
              </a:extLst>
            </p:spPr>
          </p:pic>
        </p:grpSp>
        <p:pic>
          <p:nvPicPr>
            <p:cNvPr id="16" name="Picture 18" descr="Green-Templeton College Oxford Coat Of Arms.sv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254637" y="1504017"/>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0" descr="Harris-Manchester College Oxford Coat Of Arms.sv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729621" y="1511790"/>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2" descr="Hertford College Oxford Coat Of Arms (Motto).sv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184423" y="1512515"/>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4" descr="Jesus College Oxford Coat Of Arms.sv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641485" y="1508839"/>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6" descr="Keble College Oxford Coat Of Arms.sv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099292" y="1510505"/>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8" descr="Kellogg College Oxford Coat Of Arms.sv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093541" y="2196215"/>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0" descr="Lady-Margaret-Hall Oxford Coat Of Arms (Motto).sv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632434" y="2193676"/>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34" descr="Lincoln College Oxford Coat Of Arms.sv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192275" y="2195356"/>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36" descr="Magdalen College Oxford Coat Of Arms (Motto).sv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743303" y="2192915"/>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38" descr="Mansfield College Oxford Coat Of Arms.sv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7283303" y="2194516"/>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46" descr="Oriel College Oxford Coat Of Arms.sv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6736806" y="2880690"/>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72" descr="Trinity College, Oxford.svg"/>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5630546" y="2883011"/>
              <a:ext cx="540000" cy="655200"/>
            </a:xfrm>
            <a:prstGeom prst="rect">
              <a:avLst/>
            </a:prstGeom>
            <a:noFill/>
            <a:extLst>
              <a:ext uri="{909E8E84-426E-40DD-AFC4-6F175D3DCCD1}">
                <a14:hiddenFill xmlns:a14="http://schemas.microsoft.com/office/drawing/2010/main">
                  <a:solidFill>
                    <a:srgbClr val="FFFFFF"/>
                  </a:solidFill>
                </a14:hiddenFill>
              </a:ext>
            </a:extLst>
          </p:spPr>
        </p:pic>
        <p:grpSp>
          <p:nvGrpSpPr>
            <p:cNvPr id="28" name="Group 27"/>
            <p:cNvGrpSpPr/>
            <p:nvPr/>
          </p:nvGrpSpPr>
          <p:grpSpPr>
            <a:xfrm>
              <a:off x="5093541" y="3541005"/>
              <a:ext cx="2709569" cy="682211"/>
              <a:chOff x="4784435" y="1933149"/>
              <a:chExt cx="2709569" cy="682211"/>
            </a:xfrm>
          </p:grpSpPr>
          <p:pic>
            <p:nvPicPr>
              <p:cNvPr id="49" name="Picture 40" descr="Merton College Oxford Coat Of Arms (Motto).svg"/>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4784435" y="1933149"/>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2" descr="New College Oxford Coat Of Arms (Motto).svg"/>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5324435" y="1933149"/>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44" descr="Nuffield College Oxford Coat Of Arms.svg"/>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5867859" y="1933702"/>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48" descr="Pembroke College Oxford Coat Of Arms.svg"/>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6414707" y="1933149"/>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50" descr="Queens College Oxford Coat Of Arms.svg"/>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6954004" y="1934960"/>
                <a:ext cx="540000" cy="6804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9" name="Group 28"/>
            <p:cNvGrpSpPr/>
            <p:nvPr/>
          </p:nvGrpSpPr>
          <p:grpSpPr>
            <a:xfrm>
              <a:off x="5090117" y="4216616"/>
              <a:ext cx="2700000" cy="693804"/>
              <a:chOff x="4711639" y="1961223"/>
              <a:chExt cx="2700000" cy="693804"/>
            </a:xfrm>
          </p:grpSpPr>
          <p:pic>
            <p:nvPicPr>
              <p:cNvPr id="44" name="Picture 52" descr="Somerville College Oxford Coat Of Arms.svg"/>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6871639" y="1962799"/>
                <a:ext cx="540000" cy="676800"/>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54" descr="St-Anne's College Oxford Coat Of Arms.svg"/>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6331639" y="1961223"/>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56" descr="St-Antony's College Oxford Coat Of Arms.svg"/>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5251639" y="1969772"/>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58" descr="St-Catherines College Oxford Coat Of Arms (Motto).svg"/>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5791639" y="1966565"/>
                <a:ext cx="540000" cy="676800"/>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68" descr="St-John's College Oxford Coat Of Arms.svg"/>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4711639" y="1974627"/>
                <a:ext cx="540000" cy="6804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0" name="Group 29"/>
            <p:cNvGrpSpPr/>
            <p:nvPr/>
          </p:nvGrpSpPr>
          <p:grpSpPr>
            <a:xfrm>
              <a:off x="5369292" y="5584629"/>
              <a:ext cx="2162055" cy="702018"/>
              <a:chOff x="5385816" y="5594580"/>
              <a:chExt cx="2162055" cy="702018"/>
            </a:xfrm>
          </p:grpSpPr>
          <p:pic>
            <p:nvPicPr>
              <p:cNvPr id="40" name="Picture 6" descr="All-Souls College Oxford Coat Of Arms.svg"/>
              <p:cNvPicPr>
                <a:picLocks noChangeAspect="1" noChangeArrowheads="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7007871" y="559960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8" descr="Balliol College Oxford Coat Of Arms.svg"/>
              <p:cNvPicPr>
                <a:picLocks noChangeAspect="1" noChangeArrowheads="1"/>
              </p:cNvPicPr>
              <p:nvPr/>
            </p:nvPicPr>
            <p:blipFill>
              <a:blip r:embed="rId30" cstate="print">
                <a:extLst>
                  <a:ext uri="{28A0092B-C50C-407E-A947-70E740481C1C}">
                    <a14:useLocalDpi xmlns:a14="http://schemas.microsoft.com/office/drawing/2010/main" val="0"/>
                  </a:ext>
                </a:extLst>
              </a:blip>
              <a:srcRect/>
              <a:stretch>
                <a:fillRect/>
              </a:stretch>
            </p:blipFill>
            <p:spPr bwMode="auto">
              <a:xfrm>
                <a:off x="6475983" y="560029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32" descr="Linacre College crest.svg"/>
              <p:cNvPicPr>
                <a:picLocks noChangeAspect="1" noChangeArrowheads="1"/>
              </p:cNvPicPr>
              <p:nvPr/>
            </p:nvPicPr>
            <p:blipFill>
              <a:blip r:embed="rId31" cstate="print">
                <a:extLst>
                  <a:ext uri="{28A0092B-C50C-407E-A947-70E740481C1C}">
                    <a14:useLocalDpi xmlns:a14="http://schemas.microsoft.com/office/drawing/2010/main" val="0"/>
                  </a:ext>
                </a:extLst>
              </a:blip>
              <a:srcRect/>
              <a:stretch>
                <a:fillRect/>
              </a:stretch>
            </p:blipFill>
            <p:spPr bwMode="auto">
              <a:xfrm>
                <a:off x="5933148" y="5601798"/>
                <a:ext cx="540000" cy="694800"/>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70" descr="St-Peters College Oxford Coat Of Arms.png"/>
              <p:cNvPicPr>
                <a:picLocks noChangeAspect="1" noChangeArrowheads="1"/>
              </p:cNvPicPr>
              <p:nvPr/>
            </p:nvPicPr>
            <p:blipFill>
              <a:blip r:embed="rId32" cstate="print">
                <a:extLst>
                  <a:ext uri="{28A0092B-C50C-407E-A947-70E740481C1C}">
                    <a14:useLocalDpi xmlns:a14="http://schemas.microsoft.com/office/drawing/2010/main" val="0"/>
                  </a:ext>
                </a:extLst>
              </a:blip>
              <a:srcRect/>
              <a:stretch>
                <a:fillRect/>
              </a:stretch>
            </p:blipFill>
            <p:spPr bwMode="auto">
              <a:xfrm>
                <a:off x="5385816" y="5594580"/>
                <a:ext cx="540000" cy="680400"/>
              </a:xfrm>
              <a:prstGeom prst="rect">
                <a:avLst/>
              </a:prstGeom>
              <a:noFill/>
              <a:extLst>
                <a:ext uri="{909E8E84-426E-40DD-AFC4-6F175D3DCCD1}">
                  <a14:hiddenFill xmlns:a14="http://schemas.microsoft.com/office/drawing/2010/main">
                    <a:solidFill>
                      <a:srgbClr val="FFFFFF"/>
                    </a:solidFill>
                  </a14:hiddenFill>
                </a:ext>
              </a:extLst>
            </p:spPr>
          </p:pic>
        </p:grpSp>
        <p:pic>
          <p:nvPicPr>
            <p:cNvPr id="31" name="Picture 89" descr="https://ousu.org/pageassets/get-involved/outreach/colleges/StHildas.png"/>
            <p:cNvPicPr>
              <a:picLocks noChangeAspect="1" noChangeArrowheads="1"/>
            </p:cNvPicPr>
            <p:nvPr/>
          </p:nvPicPr>
          <p:blipFill>
            <a:blip r:embed="rId33" cstate="print">
              <a:extLst>
                <a:ext uri="{28A0092B-C50C-407E-A947-70E740481C1C}">
                  <a14:useLocalDpi xmlns:a14="http://schemas.microsoft.com/office/drawing/2010/main" val="0"/>
                </a:ext>
              </a:extLst>
            </a:blip>
            <a:srcRect/>
            <a:stretch>
              <a:fillRect/>
            </a:stretch>
          </p:blipFill>
          <p:spPr bwMode="auto">
            <a:xfrm>
              <a:off x="5093541" y="2885133"/>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91" descr="https://upload.wikimedia.org/wikipedia/en/b/bb/St_Edmund_Hall_College_Crest,_2013.jpg"/>
            <p:cNvPicPr>
              <a:picLocks noChangeAspect="1" noChangeArrowheads="1"/>
            </p:cNvPicPr>
            <p:nvPr/>
          </p:nvPicPr>
          <p:blipFill>
            <a:blip r:embed="rId34" cstate="print">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7266886" y="2880690"/>
              <a:ext cx="540000" cy="645254"/>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93" descr="shield.png (103×80)"/>
            <p:cNvPicPr>
              <a:picLocks noChangeAspect="1" noChangeArrowheads="1"/>
            </p:cNvPicPr>
            <p:nvPr/>
          </p:nvPicPr>
          <p:blipFill>
            <a:blip r:embed="rId35">
              <a:extLst>
                <a:ext uri="{28A0092B-C50C-407E-A947-70E740481C1C}">
                  <a14:useLocalDpi xmlns:a14="http://schemas.microsoft.com/office/drawing/2010/main" val="0"/>
                </a:ext>
              </a:extLst>
            </a:blip>
            <a:srcRect/>
            <a:stretch>
              <a:fillRect/>
            </a:stretch>
          </p:blipFill>
          <p:spPr bwMode="auto">
            <a:xfrm>
              <a:off x="5994289" y="2884456"/>
              <a:ext cx="829665" cy="644400"/>
            </a:xfrm>
            <a:prstGeom prst="rect">
              <a:avLst/>
            </a:prstGeom>
            <a:noFill/>
            <a:extLst>
              <a:ext uri="{909E8E84-426E-40DD-AFC4-6F175D3DCCD1}">
                <a14:hiddenFill xmlns:a14="http://schemas.microsoft.com/office/drawing/2010/main">
                  <a:solidFill>
                    <a:srgbClr val="FFFFFF"/>
                  </a:solidFill>
                </a14:hiddenFill>
              </a:ext>
            </a:extLst>
          </p:spPr>
        </p:pic>
        <p:grpSp>
          <p:nvGrpSpPr>
            <p:cNvPr id="34" name="Group 33"/>
            <p:cNvGrpSpPr/>
            <p:nvPr/>
          </p:nvGrpSpPr>
          <p:grpSpPr>
            <a:xfrm>
              <a:off x="5095746" y="4898758"/>
              <a:ext cx="2698891" cy="687366"/>
              <a:chOff x="5095746" y="4926144"/>
              <a:chExt cx="2698891" cy="687366"/>
            </a:xfrm>
          </p:grpSpPr>
          <p:pic>
            <p:nvPicPr>
              <p:cNvPr id="35" name="Picture 74" descr="University College Oxford Coat Of Arms.svg"/>
              <p:cNvPicPr>
                <a:picLocks noChangeAspect="1" noChangeArrowheads="1"/>
              </p:cNvPicPr>
              <p:nvPr/>
            </p:nvPicPr>
            <p:blipFill>
              <a:blip r:embed="rId36" cstate="print">
                <a:extLst>
                  <a:ext uri="{28A0092B-C50C-407E-A947-70E740481C1C}">
                    <a14:useLocalDpi xmlns:a14="http://schemas.microsoft.com/office/drawing/2010/main" val="0"/>
                  </a:ext>
                </a:extLst>
              </a:blip>
              <a:srcRect/>
              <a:stretch>
                <a:fillRect/>
              </a:stretch>
            </p:blipFill>
            <p:spPr bwMode="auto">
              <a:xfrm>
                <a:off x="7254637" y="492748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76" descr="Wadham College Oxford Coat Of Arms.svg"/>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6714637" y="492802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78" descr="Wolfson College Oxford Coat Of Arms (Motto).svg"/>
              <p:cNvPicPr>
                <a:picLocks noChangeAspect="1" noChangeArrowheads="1"/>
              </p:cNvPicPr>
              <p:nvPr/>
            </p:nvPicPr>
            <p:blipFill>
              <a:blip r:embed="rId38" cstate="print">
                <a:extLst>
                  <a:ext uri="{28A0092B-C50C-407E-A947-70E740481C1C}">
                    <a14:useLocalDpi xmlns:a14="http://schemas.microsoft.com/office/drawing/2010/main" val="0"/>
                  </a:ext>
                </a:extLst>
              </a:blip>
              <a:srcRect/>
              <a:stretch>
                <a:fillRect/>
              </a:stretch>
            </p:blipFill>
            <p:spPr bwMode="auto">
              <a:xfrm>
                <a:off x="6174637" y="492718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80" descr="Worcester College Oxford Coat Of Arms.svg"/>
              <p:cNvPicPr>
                <a:picLocks noChangeAspect="1" noChangeArrowheads="1"/>
              </p:cNvPicPr>
              <p:nvPr/>
            </p:nvPicPr>
            <p:blipFill>
              <a:blip r:embed="rId39" cstate="print">
                <a:extLst>
                  <a:ext uri="{28A0092B-C50C-407E-A947-70E740481C1C}">
                    <a14:useLocalDpi xmlns:a14="http://schemas.microsoft.com/office/drawing/2010/main" val="0"/>
                  </a:ext>
                </a:extLst>
              </a:blip>
              <a:srcRect/>
              <a:stretch>
                <a:fillRect/>
              </a:stretch>
            </p:blipFill>
            <p:spPr bwMode="auto">
              <a:xfrm>
                <a:off x="5634637" y="492817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95" descr="Coat of Arms"/>
              <p:cNvPicPr>
                <a:picLocks noChangeAspect="1" noChangeArrowheads="1"/>
              </p:cNvPicPr>
              <p:nvPr/>
            </p:nvPicPr>
            <p:blipFill>
              <a:blip r:embed="rId40" cstate="print">
                <a:extLst>
                  <a:ext uri="{28A0092B-C50C-407E-A947-70E740481C1C}">
                    <a14:useLocalDpi xmlns:a14="http://schemas.microsoft.com/office/drawing/2010/main" val="0"/>
                  </a:ext>
                </a:extLst>
              </a:blip>
              <a:srcRect/>
              <a:stretch>
                <a:fillRect/>
              </a:stretch>
            </p:blipFill>
            <p:spPr bwMode="auto">
              <a:xfrm>
                <a:off x="5095746" y="4926144"/>
                <a:ext cx="540000" cy="687366"/>
              </a:xfrm>
              <a:prstGeom prst="rect">
                <a:avLst/>
              </a:prstGeom>
              <a:noFill/>
              <a:extLst>
                <a:ext uri="{909E8E84-426E-40DD-AFC4-6F175D3DCCD1}">
                  <a14:hiddenFill xmlns:a14="http://schemas.microsoft.com/office/drawing/2010/main">
                    <a:solidFill>
                      <a:srgbClr val="FFFFFF"/>
                    </a:solidFill>
                  </a14:hiddenFill>
                </a:ext>
              </a:extLst>
            </p:spPr>
          </p:pic>
        </p:grpSp>
      </p:grpSp>
      <p:grpSp>
        <p:nvGrpSpPr>
          <p:cNvPr id="72" name="Group 71"/>
          <p:cNvGrpSpPr/>
          <p:nvPr/>
        </p:nvGrpSpPr>
        <p:grpSpPr>
          <a:xfrm>
            <a:off x="3837987" y="1336569"/>
            <a:ext cx="4845937" cy="4656432"/>
            <a:chOff x="1655274" y="2625011"/>
            <a:chExt cx="2689781" cy="3703276"/>
          </a:xfrm>
        </p:grpSpPr>
        <p:sp>
          <p:nvSpPr>
            <p:cNvPr id="59" name="Rectangle 58"/>
            <p:cNvSpPr/>
            <p:nvPr/>
          </p:nvSpPr>
          <p:spPr>
            <a:xfrm>
              <a:off x="1673912" y="2625011"/>
              <a:ext cx="2671143" cy="798881"/>
            </a:xfrm>
            <a:prstGeom prst="rect">
              <a:avLst/>
            </a:prstGeom>
            <a:solidFill>
              <a:srgbClr val="CC99F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fontAlgn="base"/>
              <a:endParaRPr lang="en-GB" sz="2100" dirty="0">
                <a:solidFill>
                  <a:schemeClr val="bg1"/>
                </a:solidFill>
                <a:latin typeface="Calibri" panose="020F0502020204030204" pitchFamily="34" charset="0"/>
              </a:endParaRPr>
            </a:p>
          </p:txBody>
        </p:sp>
        <p:sp>
          <p:nvSpPr>
            <p:cNvPr id="61" name="Rectangle 60"/>
            <p:cNvSpPr/>
            <p:nvPr/>
          </p:nvSpPr>
          <p:spPr>
            <a:xfrm>
              <a:off x="1655274" y="3591946"/>
              <a:ext cx="2671143" cy="798881"/>
            </a:xfrm>
            <a:prstGeom prst="rect">
              <a:avLst/>
            </a:prstGeom>
            <a:solidFill>
              <a:srgbClr val="EF7C4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endParaRPr lang="en-GB" sz="2100" dirty="0">
                <a:solidFill>
                  <a:schemeClr val="bg1"/>
                </a:solidFill>
                <a:latin typeface="Calibri" panose="020F0502020204030204" pitchFamily="34" charset="0"/>
              </a:endParaRPr>
            </a:p>
          </p:txBody>
        </p:sp>
        <p:sp>
          <p:nvSpPr>
            <p:cNvPr id="63" name="Rectangle 62"/>
            <p:cNvSpPr/>
            <p:nvPr/>
          </p:nvSpPr>
          <p:spPr>
            <a:xfrm>
              <a:off x="1673912" y="4560553"/>
              <a:ext cx="2671143" cy="798881"/>
            </a:xfrm>
            <a:prstGeom prst="rect">
              <a:avLst/>
            </a:prstGeom>
            <a:solidFill>
              <a:srgbClr val="4BB9EA"/>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100" dirty="0">
                <a:solidFill>
                  <a:schemeClr val="bg1"/>
                </a:solidFill>
                <a:latin typeface="Calibri" panose="020F0502020204030204" pitchFamily="34" charset="0"/>
              </a:endParaRPr>
            </a:p>
          </p:txBody>
        </p:sp>
        <p:sp>
          <p:nvSpPr>
            <p:cNvPr id="65" name="Rectangle 64"/>
            <p:cNvSpPr/>
            <p:nvPr/>
          </p:nvSpPr>
          <p:spPr>
            <a:xfrm>
              <a:off x="1664931" y="5529406"/>
              <a:ext cx="2671142" cy="798881"/>
            </a:xfrm>
            <a:prstGeom prst="rect">
              <a:avLst/>
            </a:prstGeom>
            <a:solidFill>
              <a:srgbClr val="92D05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a:solidFill>
                    <a:srgbClr val="000000"/>
                  </a:solidFill>
                </a:rPr>
                <a:t>enthusiastic engagement with new ideas and chosen subject</a:t>
              </a:r>
            </a:p>
          </p:txBody>
        </p:sp>
      </p:grpSp>
      <p:sp>
        <p:nvSpPr>
          <p:cNvPr id="10" name="Rectangle 9"/>
          <p:cNvSpPr/>
          <p:nvPr/>
        </p:nvSpPr>
        <p:spPr>
          <a:xfrm>
            <a:off x="4280557" y="1626702"/>
            <a:ext cx="4098837" cy="430887"/>
          </a:xfrm>
          <a:prstGeom prst="rect">
            <a:avLst/>
          </a:prstGeom>
        </p:spPr>
        <p:txBody>
          <a:bodyPr wrap="square">
            <a:spAutoFit/>
          </a:bodyPr>
          <a:lstStyle/>
          <a:p>
            <a:pPr algn="ctr"/>
            <a:r>
              <a:rPr lang="en-GB" sz="2200" dirty="0">
                <a:solidFill>
                  <a:srgbClr val="000000"/>
                </a:solidFill>
              </a:rPr>
              <a:t>academic ability and potential</a:t>
            </a:r>
          </a:p>
        </p:txBody>
      </p:sp>
      <p:sp>
        <p:nvSpPr>
          <p:cNvPr id="14" name="Rectangle 13"/>
          <p:cNvSpPr/>
          <p:nvPr/>
        </p:nvSpPr>
        <p:spPr>
          <a:xfrm>
            <a:off x="4309495" y="2720508"/>
            <a:ext cx="4040978" cy="769441"/>
          </a:xfrm>
          <a:prstGeom prst="rect">
            <a:avLst/>
          </a:prstGeom>
        </p:spPr>
        <p:txBody>
          <a:bodyPr wrap="none">
            <a:spAutoFit/>
          </a:bodyPr>
          <a:lstStyle/>
          <a:p>
            <a:pPr algn="ctr"/>
            <a:r>
              <a:rPr lang="en-GB" sz="2200" dirty="0">
                <a:solidFill>
                  <a:srgbClr val="000000"/>
                </a:solidFill>
              </a:rPr>
              <a:t>self-motivation and commitment </a:t>
            </a:r>
          </a:p>
          <a:p>
            <a:pPr algn="ctr"/>
            <a:r>
              <a:rPr lang="en-GB" sz="2200" dirty="0">
                <a:solidFill>
                  <a:srgbClr val="000000"/>
                </a:solidFill>
              </a:rPr>
              <a:t>to study</a:t>
            </a:r>
          </a:p>
        </p:txBody>
      </p:sp>
      <p:sp>
        <p:nvSpPr>
          <p:cNvPr id="81" name="Rectangle 80"/>
          <p:cNvSpPr/>
          <p:nvPr/>
        </p:nvSpPr>
        <p:spPr>
          <a:xfrm>
            <a:off x="4203776" y="3882745"/>
            <a:ext cx="4147935" cy="769441"/>
          </a:xfrm>
          <a:prstGeom prst="rect">
            <a:avLst/>
          </a:prstGeom>
        </p:spPr>
        <p:txBody>
          <a:bodyPr wrap="square">
            <a:spAutoFit/>
          </a:bodyPr>
          <a:lstStyle/>
          <a:p>
            <a:pPr algn="ctr"/>
            <a:r>
              <a:rPr lang="en-GB" sz="2200" dirty="0">
                <a:solidFill>
                  <a:srgbClr val="000000"/>
                </a:solidFill>
              </a:rPr>
              <a:t>ability to think clearly, critically, independently and flexibly</a:t>
            </a:r>
          </a:p>
        </p:txBody>
      </p:sp>
      <p:pic>
        <p:nvPicPr>
          <p:cNvPr id="60" name="Picture 10"/>
          <p:cNvPicPr>
            <a:picLocks noChangeAspect="1"/>
          </p:cNvPicPr>
          <p:nvPr/>
        </p:nvPicPr>
        <p:blipFill rotWithShape="1">
          <a:blip r:embed="rId41">
            <a:extLst>
              <a:ext uri="{28A0092B-C50C-407E-A947-70E740481C1C}">
                <a14:useLocalDpi xmlns:a14="http://schemas.microsoft.com/office/drawing/2010/main" val="0"/>
              </a:ext>
            </a:extLst>
          </a:blip>
          <a:srcRect r="74163"/>
          <a:stretch/>
        </p:blipFill>
        <p:spPr bwMode="auto">
          <a:xfrm>
            <a:off x="8140499"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2" name="Group 8"/>
          <p:cNvGrpSpPr>
            <a:grpSpLocks/>
          </p:cNvGrpSpPr>
          <p:nvPr/>
        </p:nvGrpSpPr>
        <p:grpSpPr bwMode="auto">
          <a:xfrm>
            <a:off x="0" y="6092825"/>
            <a:ext cx="9144000" cy="765175"/>
            <a:chOff x="0" y="6093296"/>
            <a:chExt cx="9144000" cy="764704"/>
          </a:xfrm>
        </p:grpSpPr>
        <p:sp>
          <p:nvSpPr>
            <p:cNvPr id="64" name="Rectangle 9"/>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endParaRPr lang="en-US" altLang="en-US" sz="3200" dirty="0">
                <a:solidFill>
                  <a:schemeClr val="bg1"/>
                </a:solidFill>
                <a:latin typeface="+mn-lt"/>
              </a:endParaRPr>
            </a:p>
          </p:txBody>
        </p:sp>
        <p:pic>
          <p:nvPicPr>
            <p:cNvPr id="66" name="Picture 2" descr="G:\Student Recruitment\Photographs\LOGO for web\brand marks for web\ox_brand1_rev_rect.gif"/>
            <p:cNvPicPr>
              <a:picLocks noChangeAspect="1" noChangeArrowheads="1"/>
            </p:cNvPicPr>
            <p:nvPr/>
          </p:nvPicPr>
          <p:blipFill>
            <a:blip r:embed="rId42">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7" name="Picture 24">
            <a:extLst>
              <a:ext uri="{FF2B5EF4-FFF2-40B4-BE49-F238E27FC236}">
                <a16:creationId xmlns:a16="http://schemas.microsoft.com/office/drawing/2014/main" id="{9A79A1D5-A0DA-4D89-BCE0-B0F17AB37E22}"/>
              </a:ext>
            </a:extLst>
          </p:cNvPr>
          <p:cNvPicPr>
            <a:picLocks noChangeAspect="1"/>
          </p:cNvPicPr>
          <p:nvPr/>
        </p:nvPicPr>
        <p:blipFill>
          <a:blip r:embed="rId41">
            <a:extLst>
              <a:ext uri="{28A0092B-C50C-407E-A947-70E740481C1C}">
                <a14:useLocalDpi xmlns:a14="http://schemas.microsoft.com/office/drawing/2010/main" val="0"/>
              </a:ext>
            </a:extLst>
          </a:blip>
          <a:srcRect/>
          <a:stretch>
            <a:fillRect/>
          </a:stretch>
        </p:blipFill>
        <p:spPr bwMode="auto">
          <a:xfrm>
            <a:off x="6529504" y="121188"/>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8" name="Straight Connector 67">
            <a:extLst>
              <a:ext uri="{FF2B5EF4-FFF2-40B4-BE49-F238E27FC236}">
                <a16:creationId xmlns:a16="http://schemas.microsoft.com/office/drawing/2014/main" id="{D501787A-4135-4E8B-B60B-5429B3220D19}"/>
              </a:ext>
            </a:extLst>
          </p:cNvPr>
          <p:cNvCxnSpPr>
            <a:cxnSpLocks/>
          </p:cNvCxnSpPr>
          <p:nvPr/>
        </p:nvCxnSpPr>
        <p:spPr>
          <a:xfrm>
            <a:off x="179512" y="951271"/>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5085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206633" y="2738364"/>
            <a:ext cx="4708341" cy="830997"/>
          </a:xfrm>
          <a:prstGeom prst="rect">
            <a:avLst/>
          </a:prstGeom>
          <a:noFill/>
        </p:spPr>
        <p:txBody>
          <a:bodyPr wrap="none" rtlCol="0">
            <a:spAutoFit/>
          </a:bodyPr>
          <a:lstStyle/>
          <a:p>
            <a:pPr algn="ctr"/>
            <a:r>
              <a:rPr lang="en-GB" sz="4800" b="1" dirty="0">
                <a:solidFill>
                  <a:schemeClr val="bg1"/>
                </a:solidFill>
                <a:latin typeface="Calibri" panose="020F0502020204030204" pitchFamily="34" charset="0"/>
                <a:cs typeface="Calibri" panose="020F0502020204030204" pitchFamily="34" charset="0"/>
              </a:rPr>
              <a:t>THE APPLICATION</a:t>
            </a:r>
            <a:endParaRPr lang="en-US" sz="4800" b="1" dirty="0">
              <a:solidFill>
                <a:srgbClr val="F3612A"/>
              </a:solidFill>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6089321" y="5953124"/>
            <a:ext cx="3054679" cy="962025"/>
          </a:xfrm>
          <a:prstGeom prst="rect">
            <a:avLst/>
          </a:prstGeom>
        </p:spPr>
      </p:pic>
      <p:pic>
        <p:nvPicPr>
          <p:cNvPr id="6" name="Picture 10">
            <a:extLst>
              <a:ext uri="{FF2B5EF4-FFF2-40B4-BE49-F238E27FC236}">
                <a16:creationId xmlns:a16="http://schemas.microsoft.com/office/drawing/2014/main" id="{C09E52DA-9F34-49CB-887E-7D035D365E12}"/>
              </a:ext>
            </a:extLst>
          </p:cNvPr>
          <p:cNvPicPr>
            <a:picLocks noChangeAspect="1"/>
          </p:cNvPicPr>
          <p:nvPr/>
        </p:nvPicPr>
        <p:blipFill rotWithShape="1">
          <a:blip r:embed="rId3">
            <a:extLst>
              <a:ext uri="{28A0092B-C50C-407E-A947-70E740481C1C}">
                <a14:useLocalDpi xmlns:a14="http://schemas.microsoft.com/office/drawing/2010/main" val="0"/>
              </a:ext>
            </a:extLst>
          </a:blip>
          <a:srcRect r="74163"/>
          <a:stretch/>
        </p:blipFill>
        <p:spPr bwMode="auto">
          <a:xfrm>
            <a:off x="8140499"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28773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9253" y="144892"/>
            <a:ext cx="8346674" cy="707515"/>
          </a:xfrm>
        </p:spPr>
        <p:txBody>
          <a:bodyPr>
            <a:normAutofit fontScale="90000"/>
          </a:bodyPr>
          <a:lstStyle/>
          <a:p>
            <a:pPr algn="l"/>
            <a:r>
              <a:rPr lang="en-GB" b="1" dirty="0">
                <a:solidFill>
                  <a:srgbClr val="002147"/>
                </a:solidFill>
                <a:latin typeface="+mj-lt"/>
              </a:rPr>
              <a:t>Applying to University</a:t>
            </a:r>
          </a:p>
        </p:txBody>
      </p:sp>
      <p:graphicFrame>
        <p:nvGraphicFramePr>
          <p:cNvPr id="18" name="Diagram 17"/>
          <p:cNvGraphicFramePr/>
          <p:nvPr>
            <p:extLst>
              <p:ext uri="{D42A27DB-BD31-4B8C-83A1-F6EECF244321}">
                <p14:modId xmlns:p14="http://schemas.microsoft.com/office/powerpoint/2010/main" val="440852747"/>
              </p:ext>
            </p:extLst>
          </p:nvPr>
        </p:nvGraphicFramePr>
        <p:xfrm>
          <a:off x="588145" y="1045089"/>
          <a:ext cx="7830105" cy="49781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2" name="TextBox 21"/>
          <p:cNvSpPr txBox="1"/>
          <p:nvPr/>
        </p:nvSpPr>
        <p:spPr>
          <a:xfrm>
            <a:off x="4969808" y="4928918"/>
            <a:ext cx="2039978" cy="954107"/>
          </a:xfrm>
          <a:prstGeom prst="rect">
            <a:avLst/>
          </a:prstGeom>
          <a:noFill/>
        </p:spPr>
        <p:txBody>
          <a:bodyPr wrap="square" rtlCol="0">
            <a:spAutoFit/>
          </a:bodyPr>
          <a:lstStyle/>
          <a:p>
            <a:pPr algn="ctr"/>
            <a:r>
              <a:rPr lang="en-GB" sz="2800" i="1" u="sng" dirty="0">
                <a:solidFill>
                  <a:srgbClr val="FF0066"/>
                </a:solidFill>
              </a:rPr>
              <a:t>Written Work</a:t>
            </a:r>
          </a:p>
        </p:txBody>
      </p:sp>
      <p:grpSp>
        <p:nvGrpSpPr>
          <p:cNvPr id="7" name="Group 8"/>
          <p:cNvGrpSpPr>
            <a:grpSpLocks/>
          </p:cNvGrpSpPr>
          <p:nvPr/>
        </p:nvGrpSpPr>
        <p:grpSpPr bwMode="auto">
          <a:xfrm>
            <a:off x="0" y="6080541"/>
            <a:ext cx="9144000" cy="765175"/>
            <a:chOff x="0" y="6093296"/>
            <a:chExt cx="9144000" cy="764704"/>
          </a:xfrm>
        </p:grpSpPr>
        <p:sp>
          <p:nvSpPr>
            <p:cNvPr id="8" name="Rectangle 9"/>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endParaRPr lang="en-US" altLang="en-US" sz="3200" dirty="0">
                <a:solidFill>
                  <a:schemeClr val="bg1"/>
                </a:solidFill>
                <a:latin typeface="+mn-lt"/>
              </a:endParaRPr>
            </a:p>
          </p:txBody>
        </p:sp>
        <p:pic>
          <p:nvPicPr>
            <p:cNvPr id="9" name="Picture 2" descr="G:\Student Recruitment\Photographs\LOGO for web\brand marks for web\ox_brand1_rev_rect.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 name="Picture 24">
            <a:extLst>
              <a:ext uri="{FF2B5EF4-FFF2-40B4-BE49-F238E27FC236}">
                <a16:creationId xmlns:a16="http://schemas.microsoft.com/office/drawing/2014/main" id="{88FB3CEA-293E-493B-9EF1-2943E7EC204D}"/>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331776" y="144892"/>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 name="Straight Connector 10">
            <a:extLst>
              <a:ext uri="{FF2B5EF4-FFF2-40B4-BE49-F238E27FC236}">
                <a16:creationId xmlns:a16="http://schemas.microsoft.com/office/drawing/2014/main" id="{F223E582-E7B4-4465-881B-741649A8A280}"/>
              </a:ext>
            </a:extLst>
          </p:cNvPr>
          <p:cNvCxnSpPr>
            <a:cxnSpLocks/>
          </p:cNvCxnSpPr>
          <p:nvPr/>
        </p:nvCxnSpPr>
        <p:spPr>
          <a:xfrm>
            <a:off x="387470" y="974975"/>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1310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AsOne/>
      </p:bldGraphic>
      <p:bldP spid="2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495998" y="118024"/>
            <a:ext cx="2552030" cy="765176"/>
          </a:xfrm>
          <a:prstGeom prst="rect">
            <a:avLst/>
          </a:prstGeom>
        </p:spPr>
        <p:txBody>
          <a:bodyPr vert="horz" lIns="91440" tIns="45720" rIns="91440" bIns="45720" rtlCol="0" anchor="ctr">
            <a:normAutofit/>
          </a:bodyPr>
          <a:lstStyle>
            <a:lvl1pPr algn="l" defTabSz="967252" rtl="0" eaLnBrk="1" latinLnBrk="0" hangingPunct="1">
              <a:lnSpc>
                <a:spcPct val="90000"/>
              </a:lnSpc>
              <a:spcBef>
                <a:spcPct val="0"/>
              </a:spcBef>
              <a:buNone/>
              <a:defRPr sz="4654" kern="1200">
                <a:solidFill>
                  <a:schemeClr val="accent2"/>
                </a:solidFill>
                <a:latin typeface="+mj-lt"/>
                <a:ea typeface="+mj-ea"/>
                <a:cs typeface="+mj-cs"/>
              </a:defRPr>
            </a:lvl1pPr>
          </a:lstStyle>
          <a:p>
            <a:pPr algn="ctr"/>
            <a:r>
              <a:rPr lang="en-GB" sz="3600" b="1" dirty="0">
                <a:solidFill>
                  <a:srgbClr val="002147"/>
                </a:solidFill>
              </a:rPr>
              <a:t>What Next?</a:t>
            </a:r>
          </a:p>
        </p:txBody>
      </p:sp>
      <p:grpSp>
        <p:nvGrpSpPr>
          <p:cNvPr id="12" name="Group 11"/>
          <p:cNvGrpSpPr>
            <a:grpSpLocks noChangeAspect="1"/>
          </p:cNvGrpSpPr>
          <p:nvPr/>
        </p:nvGrpSpPr>
        <p:grpSpPr>
          <a:xfrm>
            <a:off x="618053" y="1343834"/>
            <a:ext cx="2282963" cy="4572236"/>
            <a:chOff x="5090117" y="812720"/>
            <a:chExt cx="2733186" cy="5473927"/>
          </a:xfrm>
        </p:grpSpPr>
        <p:grpSp>
          <p:nvGrpSpPr>
            <p:cNvPr id="15" name="Group 14"/>
            <p:cNvGrpSpPr/>
            <p:nvPr/>
          </p:nvGrpSpPr>
          <p:grpSpPr>
            <a:xfrm>
              <a:off x="5385816" y="812720"/>
              <a:ext cx="2167487" cy="695602"/>
              <a:chOff x="5385816" y="817269"/>
              <a:chExt cx="2167487" cy="695602"/>
            </a:xfrm>
          </p:grpSpPr>
          <p:pic>
            <p:nvPicPr>
              <p:cNvPr id="54" name="Picture 10" descr="A shield blazoned as &quot;Tierced in pale, Argent, a chevron sable between three roses gules seeded or, barbed vert; or, an escutcheon gules, two lions of England in pale or, on a chief azure Our Lady crowned seated on a tombstone issuant from the chief, in her dexter arm the Infant Jesus, in her sinister arm a sceptre, all or, ensigned with a mitre proper; quarterly, first and fourth argent, a chevron between three bugle-horns stringed sable, second and third argent, a chevron between three crosses crosslet sable.&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13303" y="817269"/>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12" descr="Christ Church Oxford Coat Of Arms.sv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67477" y="825355"/>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14" descr="Corpus-Christi College Oxford Coat Of Arms.sv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31649" y="832190"/>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7" name="Picture 16" descr="Exeter College Oxford Coat Of Arms (Motto).sv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85816" y="832471"/>
                <a:ext cx="540000" cy="680400"/>
              </a:xfrm>
              <a:prstGeom prst="rect">
                <a:avLst/>
              </a:prstGeom>
              <a:noFill/>
              <a:extLst>
                <a:ext uri="{909E8E84-426E-40DD-AFC4-6F175D3DCCD1}">
                  <a14:hiddenFill xmlns:a14="http://schemas.microsoft.com/office/drawing/2010/main">
                    <a:solidFill>
                      <a:srgbClr val="FFFFFF"/>
                    </a:solidFill>
                  </a14:hiddenFill>
                </a:ext>
              </a:extLst>
            </p:spPr>
          </p:pic>
        </p:grpSp>
        <p:pic>
          <p:nvPicPr>
            <p:cNvPr id="16" name="Picture 18" descr="Green-Templeton College Oxford Coat Of Arms.sv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254637" y="1504017"/>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0" descr="Harris-Manchester College Oxford Coat Of Arms.sv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729621" y="1511790"/>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2" descr="Hertford College Oxford Coat Of Arms (Motto).sv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184423" y="1512515"/>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4" descr="Jesus College Oxford Coat Of Arms.sv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641485" y="1508839"/>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6" descr="Keble College Oxford Coat Of Arms.sv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099292" y="1510505"/>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8" descr="Kellogg College Oxford Coat Of Arms.sv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093541" y="2196215"/>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0" descr="Lady-Margaret-Hall Oxford Coat Of Arms (Motto).sv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632434" y="2193676"/>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34" descr="Lincoln College Oxford Coat Of Arms.sv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192275" y="2195356"/>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36" descr="Magdalen College Oxford Coat Of Arms (Motto).sv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743303" y="2192915"/>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38" descr="Mansfield College Oxford Coat Of Arms.sv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7283303" y="2194516"/>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46" descr="Oriel College Oxford Coat Of Arms.sv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6736806" y="2880690"/>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72" descr="Trinity College, Oxford.svg"/>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5630546" y="2883011"/>
              <a:ext cx="540000" cy="655200"/>
            </a:xfrm>
            <a:prstGeom prst="rect">
              <a:avLst/>
            </a:prstGeom>
            <a:noFill/>
            <a:extLst>
              <a:ext uri="{909E8E84-426E-40DD-AFC4-6F175D3DCCD1}">
                <a14:hiddenFill xmlns:a14="http://schemas.microsoft.com/office/drawing/2010/main">
                  <a:solidFill>
                    <a:srgbClr val="FFFFFF"/>
                  </a:solidFill>
                </a14:hiddenFill>
              </a:ext>
            </a:extLst>
          </p:spPr>
        </p:pic>
        <p:grpSp>
          <p:nvGrpSpPr>
            <p:cNvPr id="28" name="Group 27"/>
            <p:cNvGrpSpPr/>
            <p:nvPr/>
          </p:nvGrpSpPr>
          <p:grpSpPr>
            <a:xfrm>
              <a:off x="5093541" y="3541005"/>
              <a:ext cx="2709569" cy="682211"/>
              <a:chOff x="4784435" y="1933149"/>
              <a:chExt cx="2709569" cy="682211"/>
            </a:xfrm>
          </p:grpSpPr>
          <p:pic>
            <p:nvPicPr>
              <p:cNvPr id="49" name="Picture 40" descr="Merton College Oxford Coat Of Arms (Motto).svg"/>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4784435" y="1933149"/>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2" descr="New College Oxford Coat Of Arms (Motto).svg"/>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5324435" y="1933149"/>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44" descr="Nuffield College Oxford Coat Of Arms.svg"/>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5867859" y="1933702"/>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48" descr="Pembroke College Oxford Coat Of Arms.svg"/>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6414707" y="1933149"/>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50" descr="Queens College Oxford Coat Of Arms.svg"/>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6954004" y="1934960"/>
                <a:ext cx="540000" cy="6804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9" name="Group 28"/>
            <p:cNvGrpSpPr/>
            <p:nvPr/>
          </p:nvGrpSpPr>
          <p:grpSpPr>
            <a:xfrm>
              <a:off x="5090117" y="4216616"/>
              <a:ext cx="2700000" cy="693804"/>
              <a:chOff x="4711639" y="1961223"/>
              <a:chExt cx="2700000" cy="693804"/>
            </a:xfrm>
          </p:grpSpPr>
          <p:pic>
            <p:nvPicPr>
              <p:cNvPr id="44" name="Picture 52" descr="Somerville College Oxford Coat Of Arms.svg"/>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6871639" y="1962799"/>
                <a:ext cx="540000" cy="676800"/>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54" descr="St-Anne's College Oxford Coat Of Arms.svg"/>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6331639" y="1961223"/>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56" descr="St-Antony's College Oxford Coat Of Arms.svg"/>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5251639" y="1969772"/>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58" descr="St-Catherines College Oxford Coat Of Arms (Motto).svg"/>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5791639" y="1966565"/>
                <a:ext cx="540000" cy="676800"/>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68" descr="St-John's College Oxford Coat Of Arms.svg"/>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4711639" y="1974627"/>
                <a:ext cx="540000" cy="6804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0" name="Group 29"/>
            <p:cNvGrpSpPr/>
            <p:nvPr/>
          </p:nvGrpSpPr>
          <p:grpSpPr>
            <a:xfrm>
              <a:off x="5369292" y="5584629"/>
              <a:ext cx="2162055" cy="702018"/>
              <a:chOff x="5385816" y="5594580"/>
              <a:chExt cx="2162055" cy="702018"/>
            </a:xfrm>
          </p:grpSpPr>
          <p:pic>
            <p:nvPicPr>
              <p:cNvPr id="40" name="Picture 6" descr="All-Souls College Oxford Coat Of Arms.svg"/>
              <p:cNvPicPr>
                <a:picLocks noChangeAspect="1" noChangeArrowheads="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7007871" y="559960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8" descr="Balliol College Oxford Coat Of Arms.svg"/>
              <p:cNvPicPr>
                <a:picLocks noChangeAspect="1" noChangeArrowheads="1"/>
              </p:cNvPicPr>
              <p:nvPr/>
            </p:nvPicPr>
            <p:blipFill>
              <a:blip r:embed="rId30" cstate="print">
                <a:extLst>
                  <a:ext uri="{28A0092B-C50C-407E-A947-70E740481C1C}">
                    <a14:useLocalDpi xmlns:a14="http://schemas.microsoft.com/office/drawing/2010/main" val="0"/>
                  </a:ext>
                </a:extLst>
              </a:blip>
              <a:srcRect/>
              <a:stretch>
                <a:fillRect/>
              </a:stretch>
            </p:blipFill>
            <p:spPr bwMode="auto">
              <a:xfrm>
                <a:off x="6475983" y="560029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32" descr="Linacre College crest.svg"/>
              <p:cNvPicPr>
                <a:picLocks noChangeAspect="1" noChangeArrowheads="1"/>
              </p:cNvPicPr>
              <p:nvPr/>
            </p:nvPicPr>
            <p:blipFill>
              <a:blip r:embed="rId31" cstate="print">
                <a:extLst>
                  <a:ext uri="{28A0092B-C50C-407E-A947-70E740481C1C}">
                    <a14:useLocalDpi xmlns:a14="http://schemas.microsoft.com/office/drawing/2010/main" val="0"/>
                  </a:ext>
                </a:extLst>
              </a:blip>
              <a:srcRect/>
              <a:stretch>
                <a:fillRect/>
              </a:stretch>
            </p:blipFill>
            <p:spPr bwMode="auto">
              <a:xfrm>
                <a:off x="5933148" y="5601798"/>
                <a:ext cx="540000" cy="694800"/>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70" descr="St-Peters College Oxford Coat Of Arms.png"/>
              <p:cNvPicPr>
                <a:picLocks noChangeAspect="1" noChangeArrowheads="1"/>
              </p:cNvPicPr>
              <p:nvPr/>
            </p:nvPicPr>
            <p:blipFill>
              <a:blip r:embed="rId32" cstate="print">
                <a:extLst>
                  <a:ext uri="{28A0092B-C50C-407E-A947-70E740481C1C}">
                    <a14:useLocalDpi xmlns:a14="http://schemas.microsoft.com/office/drawing/2010/main" val="0"/>
                  </a:ext>
                </a:extLst>
              </a:blip>
              <a:srcRect/>
              <a:stretch>
                <a:fillRect/>
              </a:stretch>
            </p:blipFill>
            <p:spPr bwMode="auto">
              <a:xfrm>
                <a:off x="5385816" y="5594580"/>
                <a:ext cx="540000" cy="680400"/>
              </a:xfrm>
              <a:prstGeom prst="rect">
                <a:avLst/>
              </a:prstGeom>
              <a:noFill/>
              <a:extLst>
                <a:ext uri="{909E8E84-426E-40DD-AFC4-6F175D3DCCD1}">
                  <a14:hiddenFill xmlns:a14="http://schemas.microsoft.com/office/drawing/2010/main">
                    <a:solidFill>
                      <a:srgbClr val="FFFFFF"/>
                    </a:solidFill>
                  </a14:hiddenFill>
                </a:ext>
              </a:extLst>
            </p:spPr>
          </p:pic>
        </p:grpSp>
        <p:pic>
          <p:nvPicPr>
            <p:cNvPr id="31" name="Picture 89" descr="https://ousu.org/pageassets/get-involved/outreach/colleges/StHildas.png"/>
            <p:cNvPicPr>
              <a:picLocks noChangeAspect="1" noChangeArrowheads="1"/>
            </p:cNvPicPr>
            <p:nvPr/>
          </p:nvPicPr>
          <p:blipFill>
            <a:blip r:embed="rId33" cstate="print">
              <a:extLst>
                <a:ext uri="{28A0092B-C50C-407E-A947-70E740481C1C}">
                  <a14:useLocalDpi xmlns:a14="http://schemas.microsoft.com/office/drawing/2010/main" val="0"/>
                </a:ext>
              </a:extLst>
            </a:blip>
            <a:srcRect/>
            <a:stretch>
              <a:fillRect/>
            </a:stretch>
          </p:blipFill>
          <p:spPr bwMode="auto">
            <a:xfrm>
              <a:off x="5093541" y="2885133"/>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91" descr="https://upload.wikimedia.org/wikipedia/en/b/bb/St_Edmund_Hall_College_Crest,_2013.jpg"/>
            <p:cNvPicPr>
              <a:picLocks noChangeAspect="1" noChangeArrowheads="1"/>
            </p:cNvPicPr>
            <p:nvPr/>
          </p:nvPicPr>
          <p:blipFill>
            <a:blip r:embed="rId34" cstate="print">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7266886" y="2880690"/>
              <a:ext cx="540000" cy="645254"/>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93" descr="shield.png (103×80)"/>
            <p:cNvPicPr>
              <a:picLocks noChangeAspect="1" noChangeArrowheads="1"/>
            </p:cNvPicPr>
            <p:nvPr/>
          </p:nvPicPr>
          <p:blipFill>
            <a:blip r:embed="rId35">
              <a:extLst>
                <a:ext uri="{28A0092B-C50C-407E-A947-70E740481C1C}">
                  <a14:useLocalDpi xmlns:a14="http://schemas.microsoft.com/office/drawing/2010/main" val="0"/>
                </a:ext>
              </a:extLst>
            </a:blip>
            <a:srcRect/>
            <a:stretch>
              <a:fillRect/>
            </a:stretch>
          </p:blipFill>
          <p:spPr bwMode="auto">
            <a:xfrm>
              <a:off x="5994289" y="2884456"/>
              <a:ext cx="829665" cy="644400"/>
            </a:xfrm>
            <a:prstGeom prst="rect">
              <a:avLst/>
            </a:prstGeom>
            <a:noFill/>
            <a:extLst>
              <a:ext uri="{909E8E84-426E-40DD-AFC4-6F175D3DCCD1}">
                <a14:hiddenFill xmlns:a14="http://schemas.microsoft.com/office/drawing/2010/main">
                  <a:solidFill>
                    <a:srgbClr val="FFFFFF"/>
                  </a:solidFill>
                </a14:hiddenFill>
              </a:ext>
            </a:extLst>
          </p:spPr>
        </p:pic>
        <p:grpSp>
          <p:nvGrpSpPr>
            <p:cNvPr id="34" name="Group 33"/>
            <p:cNvGrpSpPr/>
            <p:nvPr/>
          </p:nvGrpSpPr>
          <p:grpSpPr>
            <a:xfrm>
              <a:off x="5095746" y="4898758"/>
              <a:ext cx="2698891" cy="687366"/>
              <a:chOff x="5095746" y="4926144"/>
              <a:chExt cx="2698891" cy="687366"/>
            </a:xfrm>
          </p:grpSpPr>
          <p:pic>
            <p:nvPicPr>
              <p:cNvPr id="35" name="Picture 74" descr="University College Oxford Coat Of Arms.svg"/>
              <p:cNvPicPr>
                <a:picLocks noChangeAspect="1" noChangeArrowheads="1"/>
              </p:cNvPicPr>
              <p:nvPr/>
            </p:nvPicPr>
            <p:blipFill>
              <a:blip r:embed="rId36" cstate="print">
                <a:extLst>
                  <a:ext uri="{28A0092B-C50C-407E-A947-70E740481C1C}">
                    <a14:useLocalDpi xmlns:a14="http://schemas.microsoft.com/office/drawing/2010/main" val="0"/>
                  </a:ext>
                </a:extLst>
              </a:blip>
              <a:srcRect/>
              <a:stretch>
                <a:fillRect/>
              </a:stretch>
            </p:blipFill>
            <p:spPr bwMode="auto">
              <a:xfrm>
                <a:off x="7254637" y="492748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76" descr="Wadham College Oxford Coat Of Arms.svg"/>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6714637" y="492802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78" descr="Wolfson College Oxford Coat Of Arms (Motto).svg"/>
              <p:cNvPicPr>
                <a:picLocks noChangeAspect="1" noChangeArrowheads="1"/>
              </p:cNvPicPr>
              <p:nvPr/>
            </p:nvPicPr>
            <p:blipFill>
              <a:blip r:embed="rId38" cstate="print">
                <a:extLst>
                  <a:ext uri="{28A0092B-C50C-407E-A947-70E740481C1C}">
                    <a14:useLocalDpi xmlns:a14="http://schemas.microsoft.com/office/drawing/2010/main" val="0"/>
                  </a:ext>
                </a:extLst>
              </a:blip>
              <a:srcRect/>
              <a:stretch>
                <a:fillRect/>
              </a:stretch>
            </p:blipFill>
            <p:spPr bwMode="auto">
              <a:xfrm>
                <a:off x="6174637" y="492718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80" descr="Worcester College Oxford Coat Of Arms.svg"/>
              <p:cNvPicPr>
                <a:picLocks noChangeAspect="1" noChangeArrowheads="1"/>
              </p:cNvPicPr>
              <p:nvPr/>
            </p:nvPicPr>
            <p:blipFill>
              <a:blip r:embed="rId39" cstate="print">
                <a:extLst>
                  <a:ext uri="{28A0092B-C50C-407E-A947-70E740481C1C}">
                    <a14:useLocalDpi xmlns:a14="http://schemas.microsoft.com/office/drawing/2010/main" val="0"/>
                  </a:ext>
                </a:extLst>
              </a:blip>
              <a:srcRect/>
              <a:stretch>
                <a:fillRect/>
              </a:stretch>
            </p:blipFill>
            <p:spPr bwMode="auto">
              <a:xfrm>
                <a:off x="5634637" y="4928174"/>
                <a:ext cx="540000" cy="680400"/>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95" descr="Coat of Arms"/>
              <p:cNvPicPr>
                <a:picLocks noChangeAspect="1" noChangeArrowheads="1"/>
              </p:cNvPicPr>
              <p:nvPr/>
            </p:nvPicPr>
            <p:blipFill>
              <a:blip r:embed="rId40" cstate="print">
                <a:extLst>
                  <a:ext uri="{28A0092B-C50C-407E-A947-70E740481C1C}">
                    <a14:useLocalDpi xmlns:a14="http://schemas.microsoft.com/office/drawing/2010/main" val="0"/>
                  </a:ext>
                </a:extLst>
              </a:blip>
              <a:srcRect/>
              <a:stretch>
                <a:fillRect/>
              </a:stretch>
            </p:blipFill>
            <p:spPr bwMode="auto">
              <a:xfrm>
                <a:off x="5095746" y="4926144"/>
                <a:ext cx="540000" cy="687366"/>
              </a:xfrm>
              <a:prstGeom prst="rect">
                <a:avLst/>
              </a:prstGeom>
              <a:noFill/>
              <a:extLst>
                <a:ext uri="{909E8E84-426E-40DD-AFC4-6F175D3DCCD1}">
                  <a14:hiddenFill xmlns:a14="http://schemas.microsoft.com/office/drawing/2010/main">
                    <a:solidFill>
                      <a:srgbClr val="FFFFFF"/>
                    </a:solidFill>
                  </a14:hiddenFill>
                </a:ext>
              </a:extLst>
            </p:spPr>
          </p:pic>
        </p:grpSp>
      </p:grpSp>
      <p:grpSp>
        <p:nvGrpSpPr>
          <p:cNvPr id="72" name="Group 71"/>
          <p:cNvGrpSpPr/>
          <p:nvPr/>
        </p:nvGrpSpPr>
        <p:grpSpPr>
          <a:xfrm>
            <a:off x="3604950" y="1204825"/>
            <a:ext cx="5038681" cy="3720346"/>
            <a:chOff x="1655274" y="2625011"/>
            <a:chExt cx="2689781" cy="3703276"/>
          </a:xfrm>
        </p:grpSpPr>
        <p:sp>
          <p:nvSpPr>
            <p:cNvPr id="59" name="Rectangle 58"/>
            <p:cNvSpPr/>
            <p:nvPr/>
          </p:nvSpPr>
          <p:spPr>
            <a:xfrm>
              <a:off x="1673912" y="2625011"/>
              <a:ext cx="2671143" cy="798881"/>
            </a:xfrm>
            <a:prstGeom prst="rect">
              <a:avLst/>
            </a:prstGeom>
            <a:solidFill>
              <a:srgbClr val="B1158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fontAlgn="base"/>
              <a:endParaRPr lang="en-GB" sz="2100" dirty="0">
                <a:solidFill>
                  <a:schemeClr val="bg1"/>
                </a:solidFill>
                <a:latin typeface="Calibri" panose="020F0502020204030204" pitchFamily="34" charset="0"/>
              </a:endParaRPr>
            </a:p>
          </p:txBody>
        </p:sp>
        <p:sp>
          <p:nvSpPr>
            <p:cNvPr id="61" name="Rectangle 60"/>
            <p:cNvSpPr/>
            <p:nvPr/>
          </p:nvSpPr>
          <p:spPr>
            <a:xfrm>
              <a:off x="1655274" y="3591946"/>
              <a:ext cx="2671143" cy="798881"/>
            </a:xfrm>
            <a:prstGeom prst="rect">
              <a:avLst/>
            </a:prstGeom>
            <a:solidFill>
              <a:srgbClr val="CC99F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endParaRPr lang="en-GB" sz="2100" dirty="0">
                <a:solidFill>
                  <a:schemeClr val="bg1"/>
                </a:solidFill>
                <a:latin typeface="Calibri" panose="020F0502020204030204" pitchFamily="34" charset="0"/>
              </a:endParaRPr>
            </a:p>
          </p:txBody>
        </p:sp>
        <p:sp>
          <p:nvSpPr>
            <p:cNvPr id="63" name="Rectangle 62"/>
            <p:cNvSpPr/>
            <p:nvPr/>
          </p:nvSpPr>
          <p:spPr>
            <a:xfrm>
              <a:off x="1673912" y="4560553"/>
              <a:ext cx="2671143" cy="798881"/>
            </a:xfrm>
            <a:prstGeom prst="rect">
              <a:avLst/>
            </a:prstGeom>
            <a:solidFill>
              <a:srgbClr val="4BB9EA"/>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100" dirty="0">
                <a:solidFill>
                  <a:schemeClr val="bg1"/>
                </a:solidFill>
                <a:latin typeface="Calibri" panose="020F0502020204030204" pitchFamily="34" charset="0"/>
              </a:endParaRPr>
            </a:p>
          </p:txBody>
        </p:sp>
        <p:sp>
          <p:nvSpPr>
            <p:cNvPr id="65" name="Rectangle 64"/>
            <p:cNvSpPr/>
            <p:nvPr/>
          </p:nvSpPr>
          <p:spPr>
            <a:xfrm>
              <a:off x="1664931" y="5529406"/>
              <a:ext cx="2671142" cy="798881"/>
            </a:xfrm>
            <a:prstGeom prst="rect">
              <a:avLst/>
            </a:prstGeom>
            <a:solidFill>
              <a:schemeClr val="accent4">
                <a:lumMod val="60000"/>
                <a:lumOff val="4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a:solidFill>
                    <a:srgbClr val="000000"/>
                  </a:solidFill>
                </a:rPr>
                <a:t>Look up courses (UCAS, university websites)</a:t>
              </a:r>
            </a:p>
          </p:txBody>
        </p:sp>
      </p:grpSp>
      <p:sp>
        <p:nvSpPr>
          <p:cNvPr id="10" name="Rectangle 9"/>
          <p:cNvSpPr/>
          <p:nvPr/>
        </p:nvSpPr>
        <p:spPr>
          <a:xfrm>
            <a:off x="4094697" y="1373493"/>
            <a:ext cx="4098837" cy="430887"/>
          </a:xfrm>
          <a:prstGeom prst="rect">
            <a:avLst/>
          </a:prstGeom>
        </p:spPr>
        <p:txBody>
          <a:bodyPr wrap="square">
            <a:spAutoFit/>
          </a:bodyPr>
          <a:lstStyle/>
          <a:p>
            <a:pPr algn="ctr"/>
            <a:r>
              <a:rPr lang="en-GB" sz="2200" dirty="0">
                <a:solidFill>
                  <a:srgbClr val="000000"/>
                </a:solidFill>
              </a:rPr>
              <a:t>Work hard for your GCSEs!</a:t>
            </a:r>
          </a:p>
        </p:txBody>
      </p:sp>
      <p:sp>
        <p:nvSpPr>
          <p:cNvPr id="14" name="Rectangle 13"/>
          <p:cNvSpPr/>
          <p:nvPr/>
        </p:nvSpPr>
        <p:spPr>
          <a:xfrm>
            <a:off x="4314939" y="2157879"/>
            <a:ext cx="3775393" cy="769441"/>
          </a:xfrm>
          <a:prstGeom prst="rect">
            <a:avLst/>
          </a:prstGeom>
        </p:spPr>
        <p:txBody>
          <a:bodyPr wrap="none">
            <a:spAutoFit/>
          </a:bodyPr>
          <a:lstStyle/>
          <a:p>
            <a:pPr algn="ctr"/>
            <a:r>
              <a:rPr lang="en-GB" sz="2200" dirty="0">
                <a:solidFill>
                  <a:srgbClr val="000000"/>
                </a:solidFill>
              </a:rPr>
              <a:t>Read around your subjects(s) – </a:t>
            </a:r>
          </a:p>
          <a:p>
            <a:pPr algn="ctr"/>
            <a:r>
              <a:rPr lang="en-GB" sz="2200" dirty="0">
                <a:solidFill>
                  <a:srgbClr val="000000"/>
                </a:solidFill>
              </a:rPr>
              <a:t>what interests you?</a:t>
            </a:r>
          </a:p>
        </p:txBody>
      </p:sp>
      <p:sp>
        <p:nvSpPr>
          <p:cNvPr id="81" name="Rectangle 80"/>
          <p:cNvSpPr/>
          <p:nvPr/>
        </p:nvSpPr>
        <p:spPr>
          <a:xfrm>
            <a:off x="4140361" y="3184923"/>
            <a:ext cx="4147935" cy="769441"/>
          </a:xfrm>
          <a:prstGeom prst="rect">
            <a:avLst/>
          </a:prstGeom>
        </p:spPr>
        <p:txBody>
          <a:bodyPr wrap="square">
            <a:spAutoFit/>
          </a:bodyPr>
          <a:lstStyle/>
          <a:p>
            <a:pPr algn="ctr"/>
            <a:r>
              <a:rPr lang="en-GB" sz="2200" dirty="0">
                <a:solidFill>
                  <a:srgbClr val="000000"/>
                </a:solidFill>
              </a:rPr>
              <a:t>Talk to parents, teachers, careers advisors</a:t>
            </a:r>
          </a:p>
        </p:txBody>
      </p:sp>
      <p:sp>
        <p:nvSpPr>
          <p:cNvPr id="60" name="Rectangle 59"/>
          <p:cNvSpPr/>
          <p:nvPr/>
        </p:nvSpPr>
        <p:spPr>
          <a:xfrm>
            <a:off x="3641730" y="5181090"/>
            <a:ext cx="5003765" cy="802563"/>
          </a:xfrm>
          <a:prstGeom prst="rect">
            <a:avLst/>
          </a:prstGeom>
          <a:solidFill>
            <a:schemeClr val="accent6">
              <a:lumMod val="60000"/>
              <a:lumOff val="4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a:solidFill>
                  <a:srgbClr val="000000"/>
                </a:solidFill>
              </a:rPr>
              <a:t>Use all this research when deciding A Level options!</a:t>
            </a:r>
          </a:p>
        </p:txBody>
      </p:sp>
      <p:grpSp>
        <p:nvGrpSpPr>
          <p:cNvPr id="58" name="Group 8"/>
          <p:cNvGrpSpPr>
            <a:grpSpLocks/>
          </p:cNvGrpSpPr>
          <p:nvPr/>
        </p:nvGrpSpPr>
        <p:grpSpPr bwMode="auto">
          <a:xfrm>
            <a:off x="0" y="6092825"/>
            <a:ext cx="9144000" cy="765175"/>
            <a:chOff x="0" y="6093296"/>
            <a:chExt cx="9144000" cy="764704"/>
          </a:xfrm>
        </p:grpSpPr>
        <p:sp>
          <p:nvSpPr>
            <p:cNvPr id="64" name="Rectangle 9"/>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endParaRPr lang="en-US" altLang="en-US" sz="3200" dirty="0">
                <a:solidFill>
                  <a:schemeClr val="bg1"/>
                </a:solidFill>
                <a:latin typeface="+mn-lt"/>
              </a:endParaRPr>
            </a:p>
          </p:txBody>
        </p:sp>
        <p:pic>
          <p:nvPicPr>
            <p:cNvPr id="66" name="Picture 2" descr="G:\Student Recruitment\Photographs\LOGO for web\brand marks for web\ox_brand1_rev_rect.gif"/>
            <p:cNvPicPr>
              <a:picLocks noChangeAspect="1" noChangeArrowheads="1"/>
            </p:cNvPicPr>
            <p:nvPr/>
          </p:nvPicPr>
          <p:blipFill>
            <a:blip r:embed="rId41">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7" name="Picture 24">
            <a:extLst>
              <a:ext uri="{FF2B5EF4-FFF2-40B4-BE49-F238E27FC236}">
                <a16:creationId xmlns:a16="http://schemas.microsoft.com/office/drawing/2014/main" id="{0F46447D-B957-433F-AF80-C37E2861C973}"/>
              </a:ext>
            </a:extLst>
          </p:cNvPr>
          <p:cNvPicPr>
            <a:picLocks noChangeAspect="1"/>
          </p:cNvPicPr>
          <p:nvPr/>
        </p:nvPicPr>
        <p:blipFill>
          <a:blip r:embed="rId42">
            <a:extLst>
              <a:ext uri="{28A0092B-C50C-407E-A947-70E740481C1C}">
                <a14:useLocalDpi xmlns:a14="http://schemas.microsoft.com/office/drawing/2010/main" val="0"/>
              </a:ext>
            </a:extLst>
          </a:blip>
          <a:srcRect/>
          <a:stretch>
            <a:fillRect/>
          </a:stretch>
        </p:blipFill>
        <p:spPr bwMode="auto">
          <a:xfrm>
            <a:off x="6349664" y="120198"/>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2" name="Straight Connector 61">
            <a:extLst>
              <a:ext uri="{FF2B5EF4-FFF2-40B4-BE49-F238E27FC236}">
                <a16:creationId xmlns:a16="http://schemas.microsoft.com/office/drawing/2014/main" id="{1AEDDAD2-1485-4FD8-8F16-9BB8E5742964}"/>
              </a:ext>
            </a:extLst>
          </p:cNvPr>
          <p:cNvCxnSpPr>
            <a:cxnSpLocks/>
          </p:cNvCxnSpPr>
          <p:nvPr/>
        </p:nvCxnSpPr>
        <p:spPr>
          <a:xfrm>
            <a:off x="618053" y="904379"/>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90145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8066" name="Group 8">
            <a:extLst>
              <a:ext uri="{FF2B5EF4-FFF2-40B4-BE49-F238E27FC236}">
                <a16:creationId xmlns:a16="http://schemas.microsoft.com/office/drawing/2014/main" id="{C2FAE1BF-7A1D-4E8A-9947-BD1B2910F494}"/>
              </a:ext>
            </a:extLst>
          </p:cNvPr>
          <p:cNvGrpSpPr>
            <a:grpSpLocks/>
          </p:cNvGrpSpPr>
          <p:nvPr/>
        </p:nvGrpSpPr>
        <p:grpSpPr bwMode="auto">
          <a:xfrm>
            <a:off x="0" y="6092825"/>
            <a:ext cx="9144000" cy="765175"/>
            <a:chOff x="0" y="6093296"/>
            <a:chExt cx="9144000" cy="764704"/>
          </a:xfrm>
        </p:grpSpPr>
        <p:sp>
          <p:nvSpPr>
            <p:cNvPr id="21519" name="Rectangle 9">
              <a:extLst>
                <a:ext uri="{FF2B5EF4-FFF2-40B4-BE49-F238E27FC236}">
                  <a16:creationId xmlns:a16="http://schemas.microsoft.com/office/drawing/2014/main" id="{DA3557AF-B394-4C03-9AF2-5162718F0CE3}"/>
                </a:ext>
              </a:extLst>
            </p:cNvPr>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r>
                <a:rPr lang="en-US" altLang="en-US" sz="3200" dirty="0">
                  <a:solidFill>
                    <a:schemeClr val="bg1"/>
                  </a:solidFill>
                  <a:latin typeface="+mn-lt"/>
                </a:rPr>
                <a:t>ox.ac.uk/apply</a:t>
              </a:r>
            </a:p>
          </p:txBody>
        </p:sp>
        <p:pic>
          <p:nvPicPr>
            <p:cNvPr id="88071" name="Picture 2" descr="G:\Student Recruitment\Photographs\LOGO for web\brand marks for web\ox_brand1_rev_rect.gif">
              <a:extLst>
                <a:ext uri="{FF2B5EF4-FFF2-40B4-BE49-F238E27FC236}">
                  <a16:creationId xmlns:a16="http://schemas.microsoft.com/office/drawing/2014/main" id="{F149DE5E-717E-42BB-9DDA-F4C9CFD33E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 name="TextBox 10">
            <a:extLst>
              <a:ext uri="{FF2B5EF4-FFF2-40B4-BE49-F238E27FC236}">
                <a16:creationId xmlns:a16="http://schemas.microsoft.com/office/drawing/2014/main" id="{824B8AE3-4F95-4F5F-95DF-976555B9BBF3}"/>
              </a:ext>
            </a:extLst>
          </p:cNvPr>
          <p:cNvSpPr txBox="1"/>
          <p:nvPr/>
        </p:nvSpPr>
        <p:spPr>
          <a:xfrm>
            <a:off x="311972" y="264297"/>
            <a:ext cx="10226675" cy="584775"/>
          </a:xfrm>
          <a:prstGeom prst="rect">
            <a:avLst/>
          </a:prstGeom>
          <a:noFill/>
        </p:spPr>
        <p:txBody>
          <a:bodyPr>
            <a:spAutoFit/>
          </a:bodyPr>
          <a:lstStyle/>
          <a:p>
            <a:pPr eaLnBrk="1" hangingPunct="1">
              <a:defRPr/>
            </a:pPr>
            <a:r>
              <a:rPr lang="en-GB" sz="3200" b="1" dirty="0">
                <a:solidFill>
                  <a:srgbClr val="002060"/>
                </a:solidFill>
                <a:latin typeface="+mn-lt"/>
              </a:rPr>
              <a:t>Extra-curricular v Super-curricular</a:t>
            </a:r>
            <a:endParaRPr lang="en-GB" sz="3200" b="1" dirty="0">
              <a:solidFill>
                <a:srgbClr val="002060"/>
              </a:solidFill>
              <a:effectLst>
                <a:outerShdw blurRad="38100" dist="38100" dir="2700000" algn="tl">
                  <a:srgbClr val="000000">
                    <a:alpha val="43137"/>
                  </a:srgbClr>
                </a:outerShdw>
              </a:effectLst>
              <a:latin typeface="+mn-lt"/>
            </a:endParaRPr>
          </a:p>
        </p:txBody>
      </p:sp>
      <p:sp>
        <p:nvSpPr>
          <p:cNvPr id="21508" name="TextBox 13">
            <a:extLst>
              <a:ext uri="{FF2B5EF4-FFF2-40B4-BE49-F238E27FC236}">
                <a16:creationId xmlns:a16="http://schemas.microsoft.com/office/drawing/2014/main" id="{98FB46A8-D037-41BD-AA23-C39749B45E3A}"/>
              </a:ext>
            </a:extLst>
          </p:cNvPr>
          <p:cNvSpPr txBox="1">
            <a:spLocks noChangeArrowheads="1"/>
          </p:cNvSpPr>
          <p:nvPr/>
        </p:nvSpPr>
        <p:spPr bwMode="auto">
          <a:xfrm>
            <a:off x="6227763" y="3284538"/>
            <a:ext cx="2881312" cy="2308225"/>
          </a:xfrm>
          <a:prstGeom prst="rect">
            <a:avLst/>
          </a:prstGeom>
          <a:no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Work Experience</a:t>
            </a:r>
          </a:p>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Future plans</a:t>
            </a:r>
          </a:p>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Extra curricular activities should focus on transferable skills</a:t>
            </a:r>
          </a:p>
          <a:p>
            <a:pPr eaLnBrk="1" hangingPunct="1">
              <a:lnSpc>
                <a:spcPct val="100000"/>
              </a:lnSpc>
              <a:buClrTx/>
              <a:buSzTx/>
              <a:buFontTx/>
              <a:buNone/>
              <a:defRPr/>
            </a:pPr>
            <a:endParaRPr lang="en-GB" altLang="en-US" sz="2400" dirty="0">
              <a:solidFill>
                <a:schemeClr val="bg1"/>
              </a:solidFill>
              <a:latin typeface="+mn-lt"/>
            </a:endParaRPr>
          </a:p>
        </p:txBody>
      </p:sp>
      <p:sp>
        <p:nvSpPr>
          <p:cNvPr id="17" name="Content Placeholder 2">
            <a:extLst>
              <a:ext uri="{FF2B5EF4-FFF2-40B4-BE49-F238E27FC236}">
                <a16:creationId xmlns:a16="http://schemas.microsoft.com/office/drawing/2014/main" id="{3A55D20E-EC63-4BE6-A5E2-E407840C0F93}"/>
              </a:ext>
            </a:extLst>
          </p:cNvPr>
          <p:cNvSpPr>
            <a:spLocks noGrp="1"/>
          </p:cNvSpPr>
          <p:nvPr>
            <p:ph idx="1"/>
          </p:nvPr>
        </p:nvSpPr>
        <p:spPr>
          <a:xfrm>
            <a:off x="468312" y="1349134"/>
            <a:ext cx="8207375" cy="4114800"/>
          </a:xfrm>
        </p:spPr>
        <p:txBody>
          <a:bodyPr>
            <a:normAutofit fontScale="92500" lnSpcReduction="20000"/>
          </a:bodyPr>
          <a:lstStyle/>
          <a:p>
            <a:pPr marL="0" indent="0">
              <a:buFont typeface="Wingdings" panose="05000000000000000000" pitchFamily="2" charset="2"/>
              <a:buNone/>
              <a:defRPr/>
            </a:pPr>
            <a:r>
              <a:rPr lang="en-GB" sz="1800" u="sng" dirty="0"/>
              <a:t>‘Super-curricular’ activities</a:t>
            </a:r>
          </a:p>
          <a:p>
            <a:pPr>
              <a:defRPr/>
            </a:pPr>
            <a:r>
              <a:rPr lang="en-GB" sz="1800" dirty="0"/>
              <a:t>Summer schools</a:t>
            </a:r>
          </a:p>
          <a:p>
            <a:pPr>
              <a:defRPr/>
            </a:pPr>
            <a:r>
              <a:rPr lang="en-GB" sz="1800" dirty="0"/>
              <a:t>Work experience (Medicine place more emphasis on work experience)</a:t>
            </a:r>
          </a:p>
          <a:p>
            <a:pPr>
              <a:defRPr/>
            </a:pPr>
            <a:r>
              <a:rPr lang="en-GB" sz="1800" dirty="0"/>
              <a:t>Public Lectures</a:t>
            </a:r>
          </a:p>
          <a:p>
            <a:pPr>
              <a:defRPr/>
            </a:pPr>
            <a:r>
              <a:rPr lang="en-GB" sz="1800" dirty="0"/>
              <a:t>Voluntary work</a:t>
            </a:r>
          </a:p>
          <a:p>
            <a:pPr>
              <a:defRPr/>
            </a:pPr>
            <a:r>
              <a:rPr lang="en-GB" sz="1800" dirty="0"/>
              <a:t>Competitions</a:t>
            </a:r>
          </a:p>
          <a:p>
            <a:pPr>
              <a:defRPr/>
            </a:pPr>
            <a:r>
              <a:rPr lang="en-GB" sz="1800" dirty="0"/>
              <a:t>Enrichment activities in the local area –publicly accessible opportunities </a:t>
            </a:r>
          </a:p>
          <a:p>
            <a:pPr>
              <a:defRPr/>
            </a:pPr>
            <a:r>
              <a:rPr lang="en-GB" sz="1800" dirty="0"/>
              <a:t>Read newspapers, journals, books</a:t>
            </a:r>
          </a:p>
          <a:p>
            <a:pPr>
              <a:defRPr/>
            </a:pPr>
            <a:r>
              <a:rPr lang="en-GB" sz="1800" dirty="0"/>
              <a:t>Is it worthwhile? Is it relevant to the course? What have you learnt? Or is it just ticking a box?</a:t>
            </a:r>
          </a:p>
          <a:p>
            <a:pPr>
              <a:defRPr/>
            </a:pPr>
            <a:endParaRPr lang="en-GB" sz="1800" dirty="0"/>
          </a:p>
          <a:p>
            <a:pPr>
              <a:defRPr/>
            </a:pPr>
            <a:r>
              <a:rPr lang="en-GB" sz="1800" dirty="0"/>
              <a:t>Extra-curricular activities should focus on transferrable skills/attributes, e.g. time management, organisational skills, capacity to cope with increased workload </a:t>
            </a:r>
          </a:p>
          <a:p>
            <a:pPr marL="0" indent="0">
              <a:buFont typeface="Wingdings" panose="05000000000000000000" pitchFamily="2" charset="2"/>
              <a:buNone/>
              <a:defRPr/>
            </a:pPr>
            <a:endParaRPr lang="en-GB" sz="1700" dirty="0">
              <a:solidFill>
                <a:srgbClr val="002147"/>
              </a:solidFill>
              <a:latin typeface="+mj-lt"/>
            </a:endParaRPr>
          </a:p>
        </p:txBody>
      </p:sp>
      <p:pic>
        <p:nvPicPr>
          <p:cNvPr id="9" name="Picture 24">
            <a:extLst>
              <a:ext uri="{FF2B5EF4-FFF2-40B4-BE49-F238E27FC236}">
                <a16:creationId xmlns:a16="http://schemas.microsoft.com/office/drawing/2014/main" id="{6FEA3B6E-DE9D-40F8-9DE4-AADA80903E7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11029" y="141644"/>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 name="Straight Connector 9">
            <a:extLst>
              <a:ext uri="{FF2B5EF4-FFF2-40B4-BE49-F238E27FC236}">
                <a16:creationId xmlns:a16="http://schemas.microsoft.com/office/drawing/2014/main" id="{D87EB1B6-3C9E-4A15-AEF3-031059DC8EBD}"/>
              </a:ext>
            </a:extLst>
          </p:cNvPr>
          <p:cNvCxnSpPr>
            <a:cxnSpLocks/>
          </p:cNvCxnSpPr>
          <p:nvPr/>
        </p:nvCxnSpPr>
        <p:spPr>
          <a:xfrm>
            <a:off x="387470" y="972464"/>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7">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7">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7">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17">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17">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nodeType="clickEffect">
                                  <p:stCondLst>
                                    <p:cond delay="0"/>
                                  </p:stCondLst>
                                  <p:childTnLst>
                                    <p:set>
                                      <p:cBhvr>
                                        <p:cTn id="42" dur="1" fill="hold">
                                          <p:stCondLst>
                                            <p:cond delay="0"/>
                                          </p:stCondLst>
                                        </p:cTn>
                                        <p:tgtEl>
                                          <p:spTgt spid="17">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4277" y="-44798"/>
            <a:ext cx="7887393" cy="1050588"/>
          </a:xfrm>
        </p:spPr>
        <p:txBody>
          <a:bodyPr/>
          <a:lstStyle/>
          <a:p>
            <a:r>
              <a:rPr lang="en-GB" b="1" dirty="0">
                <a:latin typeface="+mn-lt"/>
              </a:rPr>
              <a:t>“Super-Curricular”</a:t>
            </a:r>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pic>
        <p:nvPicPr>
          <p:cNvPr id="5" name="Picture 4"/>
          <p:cNvPicPr>
            <a:picLocks noChangeAspect="1"/>
          </p:cNvPicPr>
          <p:nvPr/>
        </p:nvPicPr>
        <p:blipFill>
          <a:blip r:embed="rId3"/>
          <a:stretch>
            <a:fillRect/>
          </a:stretch>
        </p:blipFill>
        <p:spPr>
          <a:xfrm>
            <a:off x="0" y="1048018"/>
            <a:ext cx="9144000" cy="5813871"/>
          </a:xfrm>
          <a:prstGeom prst="rect">
            <a:avLst/>
          </a:prstGeom>
        </p:spPr>
      </p:pic>
      <p:pic>
        <p:nvPicPr>
          <p:cNvPr id="7" name="Picture 10"/>
          <p:cNvPicPr>
            <a:picLocks noChangeAspect="1"/>
          </p:cNvPicPr>
          <p:nvPr/>
        </p:nvPicPr>
        <p:blipFill rotWithShape="1">
          <a:blip r:embed="rId4">
            <a:extLst>
              <a:ext uri="{28A0092B-C50C-407E-A947-70E740481C1C}">
                <a14:useLocalDpi xmlns:a14="http://schemas.microsoft.com/office/drawing/2010/main" val="0"/>
              </a:ext>
            </a:extLst>
          </a:blip>
          <a:srcRect r="74163"/>
          <a:stretch/>
        </p:blipFill>
        <p:spPr bwMode="auto">
          <a:xfrm>
            <a:off x="8140499"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90499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ound Diagonal Corner Rectangle 7"/>
          <p:cNvSpPr/>
          <p:nvPr/>
        </p:nvSpPr>
        <p:spPr>
          <a:xfrm flipH="1">
            <a:off x="410423" y="2245510"/>
            <a:ext cx="3796937" cy="3533590"/>
          </a:xfrm>
          <a:prstGeom prst="round2DiagRect">
            <a:avLst/>
          </a:prstGeom>
          <a:solidFill>
            <a:srgbClr val="B1158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defRPr/>
            </a:pPr>
            <a:r>
              <a:rPr lang="en-GB" sz="2200" dirty="0">
                <a:solidFill>
                  <a:schemeClr val="bg1"/>
                </a:solidFill>
              </a:rPr>
              <a:t>An innovative new digital outreach portal from the University of Oxford.</a:t>
            </a:r>
          </a:p>
          <a:p>
            <a:pPr algn="ctr">
              <a:defRPr/>
            </a:pPr>
            <a:endParaRPr lang="en-GB" sz="1200" dirty="0">
              <a:solidFill>
                <a:schemeClr val="bg1"/>
              </a:solidFill>
            </a:endParaRPr>
          </a:p>
          <a:p>
            <a:pPr algn="ctr">
              <a:defRPr/>
            </a:pPr>
            <a:r>
              <a:rPr lang="en-GB" sz="2200" dirty="0">
                <a:solidFill>
                  <a:schemeClr val="bg1"/>
                </a:solidFill>
              </a:rPr>
              <a:t>The ‘Home of Big Questions.’ It aims to engage those from 11 to 18 years with debates and ideas that tackle complex ideas across a wide range of subjects.</a:t>
            </a:r>
          </a:p>
        </p:txBody>
      </p:sp>
      <p:sp>
        <p:nvSpPr>
          <p:cNvPr id="11" name="TextBox 10"/>
          <p:cNvSpPr txBox="1"/>
          <p:nvPr/>
        </p:nvSpPr>
        <p:spPr>
          <a:xfrm>
            <a:off x="4436315" y="2245510"/>
            <a:ext cx="4511039" cy="3257174"/>
          </a:xfrm>
          <a:prstGeom prst="rect">
            <a:avLst/>
          </a:prstGeom>
          <a:noFill/>
        </p:spPr>
        <p:txBody>
          <a:bodyPr wrap="square">
            <a:spAutoFit/>
          </a:bodyPr>
          <a:lstStyle/>
          <a:p>
            <a:pPr marL="342900" indent="-342900" eaLnBrk="1" hangingPunct="1">
              <a:lnSpc>
                <a:spcPct val="150000"/>
              </a:lnSpc>
              <a:buFont typeface="Arial" panose="020B0604020202020204" pitchFamily="34" charset="0"/>
              <a:buChar char="•"/>
              <a:defRPr/>
            </a:pPr>
            <a:r>
              <a:rPr lang="en-GB" sz="2800" dirty="0">
                <a:solidFill>
                  <a:srgbClr val="7F207F"/>
                </a:solidFill>
              </a:rPr>
              <a:t>Raising aspirations</a:t>
            </a:r>
            <a:endParaRPr lang="en-GB" sz="2800" dirty="0">
              <a:solidFill>
                <a:srgbClr val="993366"/>
              </a:solidFill>
            </a:endParaRPr>
          </a:p>
          <a:p>
            <a:pPr marL="342900" indent="-342900" eaLnBrk="1" hangingPunct="1">
              <a:lnSpc>
                <a:spcPct val="150000"/>
              </a:lnSpc>
              <a:buFont typeface="Arial" panose="020B0604020202020204" pitchFamily="34" charset="0"/>
              <a:buChar char="•"/>
              <a:defRPr/>
            </a:pPr>
            <a:r>
              <a:rPr lang="en-GB" sz="2800" dirty="0">
                <a:solidFill>
                  <a:srgbClr val="92C021"/>
                </a:solidFill>
              </a:rPr>
              <a:t>Promoting broad thinking</a:t>
            </a:r>
            <a:endParaRPr lang="en-GB" sz="2800" dirty="0">
              <a:solidFill>
                <a:srgbClr val="99CC00"/>
              </a:solidFill>
            </a:endParaRPr>
          </a:p>
          <a:p>
            <a:pPr marL="342900" indent="-342900" eaLnBrk="1" hangingPunct="1">
              <a:lnSpc>
                <a:spcPct val="150000"/>
              </a:lnSpc>
              <a:buFont typeface="Arial" panose="020B0604020202020204" pitchFamily="34" charset="0"/>
              <a:buChar char="•"/>
              <a:defRPr/>
            </a:pPr>
            <a:r>
              <a:rPr lang="en-GB" sz="2800" dirty="0">
                <a:solidFill>
                  <a:srgbClr val="00B0F0"/>
                </a:solidFill>
              </a:rPr>
              <a:t>Stimulating intellectual curiosity</a:t>
            </a:r>
            <a:endParaRPr lang="en-GB" sz="2800" dirty="0">
              <a:solidFill>
                <a:schemeClr val="accent1">
                  <a:lumMod val="75000"/>
                </a:schemeClr>
              </a:solidFill>
            </a:endParaRPr>
          </a:p>
          <a:p>
            <a:pPr marL="342900" indent="-342900" eaLnBrk="1" hangingPunct="1">
              <a:lnSpc>
                <a:spcPct val="150000"/>
              </a:lnSpc>
              <a:buFont typeface="Arial" panose="020B0604020202020204" pitchFamily="34" charset="0"/>
              <a:buChar char="•"/>
              <a:defRPr/>
            </a:pPr>
            <a:r>
              <a:rPr lang="en-GB" sz="2800" dirty="0">
                <a:solidFill>
                  <a:srgbClr val="FF0066"/>
                </a:solidFill>
              </a:rPr>
              <a:t>Using the latest research</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005" y="765552"/>
            <a:ext cx="5404200" cy="1479958"/>
          </a:xfrm>
          <a:prstGeom prst="rect">
            <a:avLst/>
          </a:prstGeom>
        </p:spPr>
      </p:pic>
      <p:sp>
        <p:nvSpPr>
          <p:cNvPr id="3" name="TextBox 2"/>
          <p:cNvSpPr txBox="1"/>
          <p:nvPr/>
        </p:nvSpPr>
        <p:spPr>
          <a:xfrm>
            <a:off x="-1143699" y="195788"/>
            <a:ext cx="6161775" cy="400110"/>
          </a:xfrm>
          <a:prstGeom prst="rect">
            <a:avLst/>
          </a:prstGeom>
          <a:noFill/>
        </p:spPr>
        <p:txBody>
          <a:bodyPr wrap="square" rtlCol="0">
            <a:spAutoFit/>
          </a:bodyPr>
          <a:lstStyle/>
          <a:p>
            <a:pPr algn="ctr"/>
            <a:r>
              <a:rPr lang="en-GB" sz="2000" b="1" dirty="0">
                <a:solidFill>
                  <a:srgbClr val="002147"/>
                </a:solidFill>
                <a:latin typeface="+mj-lt"/>
                <a:cs typeface="Times New Roman" panose="02020603050405020304" pitchFamily="18" charset="0"/>
              </a:rPr>
              <a:t>Home of Big Questions</a:t>
            </a:r>
          </a:p>
        </p:txBody>
      </p:sp>
      <p:pic>
        <p:nvPicPr>
          <p:cNvPr id="7" name="Picture 10"/>
          <p:cNvPicPr>
            <a:picLocks noChangeAspect="1"/>
          </p:cNvPicPr>
          <p:nvPr/>
        </p:nvPicPr>
        <p:blipFill rotWithShape="1">
          <a:blip r:embed="rId4">
            <a:extLst>
              <a:ext uri="{28A0092B-C50C-407E-A947-70E740481C1C}">
                <a14:useLocalDpi xmlns:a14="http://schemas.microsoft.com/office/drawing/2010/main" val="0"/>
              </a:ext>
            </a:extLst>
          </a:blip>
          <a:srcRect r="74163"/>
          <a:stretch/>
        </p:blipFill>
        <p:spPr bwMode="auto">
          <a:xfrm>
            <a:off x="8140499"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4">
            <a:extLst>
              <a:ext uri="{FF2B5EF4-FFF2-40B4-BE49-F238E27FC236}">
                <a16:creationId xmlns:a16="http://schemas.microsoft.com/office/drawing/2014/main" id="{ACB92D73-855E-4632-A618-C6B96F1FD32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11029" y="141644"/>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Group 8">
            <a:extLst>
              <a:ext uri="{FF2B5EF4-FFF2-40B4-BE49-F238E27FC236}">
                <a16:creationId xmlns:a16="http://schemas.microsoft.com/office/drawing/2014/main" id="{1A70325F-B61D-40C9-A74A-7B67A9DB21BA}"/>
              </a:ext>
            </a:extLst>
          </p:cNvPr>
          <p:cNvGrpSpPr>
            <a:grpSpLocks/>
          </p:cNvGrpSpPr>
          <p:nvPr/>
        </p:nvGrpSpPr>
        <p:grpSpPr bwMode="auto">
          <a:xfrm>
            <a:off x="0" y="6092825"/>
            <a:ext cx="9144000" cy="765175"/>
            <a:chOff x="0" y="6093296"/>
            <a:chExt cx="9144000" cy="764704"/>
          </a:xfrm>
        </p:grpSpPr>
        <p:sp>
          <p:nvSpPr>
            <p:cNvPr id="12" name="Rectangle 9">
              <a:extLst>
                <a:ext uri="{FF2B5EF4-FFF2-40B4-BE49-F238E27FC236}">
                  <a16:creationId xmlns:a16="http://schemas.microsoft.com/office/drawing/2014/main" id="{9DF7B270-9D08-42EB-8652-B30C95A4C862}"/>
                </a:ext>
              </a:extLst>
            </p:cNvPr>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r>
                <a:rPr lang="en-US" altLang="en-US" sz="3200" dirty="0">
                  <a:solidFill>
                    <a:schemeClr val="bg1"/>
                  </a:solidFill>
                  <a:latin typeface="+mn-lt"/>
                </a:rPr>
                <a:t>ox.ac.uk/apply</a:t>
              </a:r>
            </a:p>
          </p:txBody>
        </p:sp>
        <p:pic>
          <p:nvPicPr>
            <p:cNvPr id="13" name="Picture 2" descr="G:\Student Recruitment\Photographs\LOGO for web\brand marks for web\ox_brand1_rev_rect.gif">
              <a:extLst>
                <a:ext uri="{FF2B5EF4-FFF2-40B4-BE49-F238E27FC236}">
                  <a16:creationId xmlns:a16="http://schemas.microsoft.com/office/drawing/2014/main" id="{EF917422-9B57-4726-934E-C1075452A69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5213155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6" name="Group 8">
            <a:extLst>
              <a:ext uri="{FF2B5EF4-FFF2-40B4-BE49-F238E27FC236}">
                <a16:creationId xmlns:a16="http://schemas.microsoft.com/office/drawing/2014/main" id="{51C34706-98F3-466C-894E-0EAA37B54947}"/>
              </a:ext>
            </a:extLst>
          </p:cNvPr>
          <p:cNvGrpSpPr>
            <a:grpSpLocks/>
          </p:cNvGrpSpPr>
          <p:nvPr/>
        </p:nvGrpSpPr>
        <p:grpSpPr bwMode="auto">
          <a:xfrm>
            <a:off x="0" y="6092825"/>
            <a:ext cx="9144000" cy="765175"/>
            <a:chOff x="0" y="6093296"/>
            <a:chExt cx="9144000" cy="764704"/>
          </a:xfrm>
        </p:grpSpPr>
        <p:sp>
          <p:nvSpPr>
            <p:cNvPr id="52245" name="Rectangle 9">
              <a:extLst>
                <a:ext uri="{FF2B5EF4-FFF2-40B4-BE49-F238E27FC236}">
                  <a16:creationId xmlns:a16="http://schemas.microsoft.com/office/drawing/2014/main" id="{969BAADF-FFB8-47B0-9597-5E0A715E741D}"/>
                </a:ext>
              </a:extLst>
            </p:cNvPr>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a:lnSpc>
                  <a:spcPts val="2400"/>
                </a:lnSpc>
                <a:buClr>
                  <a:srgbClr val="002147"/>
                </a:buClr>
                <a:buSzPct val="80000"/>
                <a:buFont typeface="Wingdings" panose="05000000000000000000" pitchFamily="2" charset="2"/>
                <a:buChar char="§"/>
                <a:defRPr sz="21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lr>
                  <a:srgbClr val="002147"/>
                </a:buClr>
                <a:buSzPct val="80000"/>
                <a:buFont typeface="Wingdings" panose="05000000000000000000" pitchFamily="2" charset="2"/>
                <a:buChar char="§"/>
                <a:defRPr>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lr>
                  <a:srgbClr val="002147"/>
                </a:buClr>
                <a:buSzPct val="80000"/>
                <a:buFont typeface="Wingdings" panose="05000000000000000000" pitchFamily="2" charset="2"/>
                <a:buChar char="§"/>
                <a:defRPr>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9pPr>
            </a:lstStyle>
            <a:p>
              <a:pPr algn="ctr">
                <a:lnSpc>
                  <a:spcPct val="100000"/>
                </a:lnSpc>
                <a:buClrTx/>
                <a:buSzTx/>
                <a:buFontTx/>
                <a:buNone/>
              </a:pPr>
              <a:endParaRPr lang="en-US" altLang="en-US" sz="1700">
                <a:solidFill>
                  <a:schemeClr val="bg1"/>
                </a:solidFill>
              </a:endParaRPr>
            </a:p>
          </p:txBody>
        </p:sp>
        <p:pic>
          <p:nvPicPr>
            <p:cNvPr id="52246" name="Picture 2" descr="G:\Student Recruitment\Photographs\LOGO for web\brand marks for web\ox_brand1_rev_rect.gif">
              <a:extLst>
                <a:ext uri="{FF2B5EF4-FFF2-40B4-BE49-F238E27FC236}">
                  <a16:creationId xmlns:a16="http://schemas.microsoft.com/office/drawing/2014/main" id="{75CC3FB0-FE64-4D08-AE6B-93B402CE98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51" y="6093296"/>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435" name="TextBox 1">
            <a:extLst>
              <a:ext uri="{FF2B5EF4-FFF2-40B4-BE49-F238E27FC236}">
                <a16:creationId xmlns:a16="http://schemas.microsoft.com/office/drawing/2014/main" id="{3AFA1448-4523-405D-A0F9-2C2BAFEFAD95}"/>
              </a:ext>
            </a:extLst>
          </p:cNvPr>
          <p:cNvSpPr txBox="1">
            <a:spLocks noChangeArrowheads="1"/>
          </p:cNvSpPr>
          <p:nvPr/>
        </p:nvSpPr>
        <p:spPr bwMode="auto">
          <a:xfrm>
            <a:off x="492125" y="476250"/>
            <a:ext cx="1703388" cy="1108075"/>
          </a:xfrm>
          <a:prstGeom prst="rect">
            <a:avLst/>
          </a:prstGeom>
          <a:solidFill>
            <a:srgbClr val="FF6600"/>
          </a:solid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buClrTx/>
              <a:buSzTx/>
              <a:buFontTx/>
              <a:buNone/>
              <a:defRPr/>
            </a:pPr>
            <a:r>
              <a:rPr lang="en-GB" altLang="en-US" sz="2200" b="1" dirty="0">
                <a:solidFill>
                  <a:schemeClr val="bg1"/>
                </a:solidFill>
                <a:latin typeface="+mn-lt"/>
              </a:rPr>
              <a:t>Academic ability and potential </a:t>
            </a:r>
          </a:p>
        </p:txBody>
      </p:sp>
      <p:sp>
        <p:nvSpPr>
          <p:cNvPr id="18436" name="TextBox 2">
            <a:extLst>
              <a:ext uri="{FF2B5EF4-FFF2-40B4-BE49-F238E27FC236}">
                <a16:creationId xmlns:a16="http://schemas.microsoft.com/office/drawing/2014/main" id="{DF648B74-9F61-4D06-BA4B-F5271E01790B}"/>
              </a:ext>
            </a:extLst>
          </p:cNvPr>
          <p:cNvSpPr txBox="1">
            <a:spLocks noChangeArrowheads="1"/>
          </p:cNvSpPr>
          <p:nvPr/>
        </p:nvSpPr>
        <p:spPr bwMode="auto">
          <a:xfrm>
            <a:off x="492125" y="3805238"/>
            <a:ext cx="2638425" cy="769937"/>
          </a:xfrm>
          <a:prstGeom prst="rect">
            <a:avLst/>
          </a:prstGeom>
          <a:solidFill>
            <a:srgbClr val="FF6600"/>
          </a:solid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buClrTx/>
              <a:buSzTx/>
              <a:buFontTx/>
              <a:buNone/>
              <a:defRPr/>
            </a:pPr>
            <a:r>
              <a:rPr lang="en-GB" altLang="en-US" sz="2200" b="1" dirty="0">
                <a:solidFill>
                  <a:schemeClr val="bg1"/>
                </a:solidFill>
                <a:latin typeface="+mn-lt"/>
              </a:rPr>
              <a:t>Learning/ assessment  style</a:t>
            </a:r>
          </a:p>
        </p:txBody>
      </p:sp>
      <p:sp>
        <p:nvSpPr>
          <p:cNvPr id="18437" name="TextBox 3">
            <a:extLst>
              <a:ext uri="{FF2B5EF4-FFF2-40B4-BE49-F238E27FC236}">
                <a16:creationId xmlns:a16="http://schemas.microsoft.com/office/drawing/2014/main" id="{F2F040B1-ED2C-4B71-A7B6-84474AE9B303}"/>
              </a:ext>
            </a:extLst>
          </p:cNvPr>
          <p:cNvSpPr txBox="1">
            <a:spLocks noChangeArrowheads="1"/>
          </p:cNvSpPr>
          <p:nvPr/>
        </p:nvSpPr>
        <p:spPr bwMode="auto">
          <a:xfrm>
            <a:off x="2641600" y="474663"/>
            <a:ext cx="2651125" cy="769937"/>
          </a:xfrm>
          <a:prstGeom prst="rect">
            <a:avLst/>
          </a:prstGeom>
          <a:solidFill>
            <a:srgbClr val="FF6600"/>
          </a:solid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buClrTx/>
              <a:buSzTx/>
              <a:buFontTx/>
              <a:buNone/>
              <a:defRPr/>
            </a:pPr>
            <a:r>
              <a:rPr lang="en-GB" altLang="en-US" sz="2200" b="1" dirty="0">
                <a:solidFill>
                  <a:schemeClr val="bg1"/>
                </a:solidFill>
                <a:latin typeface="+mn-lt"/>
              </a:rPr>
              <a:t>Subject requirements</a:t>
            </a:r>
          </a:p>
        </p:txBody>
      </p:sp>
      <p:sp>
        <p:nvSpPr>
          <p:cNvPr id="18438" name="TextBox 4">
            <a:extLst>
              <a:ext uri="{FF2B5EF4-FFF2-40B4-BE49-F238E27FC236}">
                <a16:creationId xmlns:a16="http://schemas.microsoft.com/office/drawing/2014/main" id="{285E532F-6BB7-45B2-8043-89811EB1B89E}"/>
              </a:ext>
            </a:extLst>
          </p:cNvPr>
          <p:cNvSpPr txBox="1">
            <a:spLocks noChangeArrowheads="1"/>
          </p:cNvSpPr>
          <p:nvPr/>
        </p:nvSpPr>
        <p:spPr bwMode="auto">
          <a:xfrm>
            <a:off x="3614738" y="2111375"/>
            <a:ext cx="1957387" cy="1108075"/>
          </a:xfrm>
          <a:prstGeom prst="rect">
            <a:avLst/>
          </a:prstGeom>
          <a:solidFill>
            <a:srgbClr val="FF6600"/>
          </a:solid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buClrTx/>
              <a:buSzTx/>
              <a:buFontTx/>
              <a:buNone/>
              <a:defRPr/>
            </a:pPr>
            <a:r>
              <a:rPr lang="en-GB" altLang="en-US" sz="2200" b="1" dirty="0">
                <a:solidFill>
                  <a:schemeClr val="bg1"/>
                </a:solidFill>
                <a:latin typeface="+mn-lt"/>
              </a:rPr>
              <a:t>Genuine subject interest </a:t>
            </a:r>
          </a:p>
        </p:txBody>
      </p:sp>
      <p:sp>
        <p:nvSpPr>
          <p:cNvPr id="18439" name="TextBox 6">
            <a:extLst>
              <a:ext uri="{FF2B5EF4-FFF2-40B4-BE49-F238E27FC236}">
                <a16:creationId xmlns:a16="http://schemas.microsoft.com/office/drawing/2014/main" id="{A37A2F75-1C44-47BC-BFF1-DA2A5167F3BE}"/>
              </a:ext>
            </a:extLst>
          </p:cNvPr>
          <p:cNvSpPr txBox="1">
            <a:spLocks noChangeArrowheads="1"/>
          </p:cNvSpPr>
          <p:nvPr/>
        </p:nvSpPr>
        <p:spPr bwMode="auto">
          <a:xfrm>
            <a:off x="965200" y="2293938"/>
            <a:ext cx="2165350" cy="922337"/>
          </a:xfrm>
          <a:prstGeom prst="rect">
            <a:avLst/>
          </a:prstGeom>
          <a:solidFill>
            <a:srgbClr val="002147"/>
          </a:solid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buClrTx/>
              <a:buSzTx/>
              <a:buFontTx/>
              <a:buNone/>
              <a:defRPr/>
            </a:pPr>
            <a:r>
              <a:rPr lang="en-GB" altLang="en-US" sz="5400" b="1" dirty="0">
                <a:solidFill>
                  <a:schemeClr val="bg1"/>
                </a:solidFill>
                <a:latin typeface="+mn-lt"/>
              </a:rPr>
              <a:t>YES</a:t>
            </a:r>
            <a:endParaRPr lang="en-GB" altLang="en-US" sz="5400" dirty="0">
              <a:solidFill>
                <a:schemeClr val="bg1"/>
              </a:solidFill>
              <a:latin typeface="+mn-lt"/>
            </a:endParaRPr>
          </a:p>
        </p:txBody>
      </p:sp>
      <p:sp>
        <p:nvSpPr>
          <p:cNvPr id="18440" name="TextBox 7">
            <a:extLst>
              <a:ext uri="{FF2B5EF4-FFF2-40B4-BE49-F238E27FC236}">
                <a16:creationId xmlns:a16="http://schemas.microsoft.com/office/drawing/2014/main" id="{ED151DAB-737F-45ED-BFAE-680DA32A96F6}"/>
              </a:ext>
            </a:extLst>
          </p:cNvPr>
          <p:cNvSpPr txBox="1">
            <a:spLocks noChangeArrowheads="1"/>
          </p:cNvSpPr>
          <p:nvPr/>
        </p:nvSpPr>
        <p:spPr bwMode="auto">
          <a:xfrm>
            <a:off x="7118350" y="3557588"/>
            <a:ext cx="1531938" cy="1108075"/>
          </a:xfrm>
          <a:prstGeom prst="rect">
            <a:avLst/>
          </a:prstGeom>
          <a:solidFill>
            <a:srgbClr val="CCCC00"/>
          </a:solid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buClrTx/>
              <a:buSzTx/>
              <a:buFontTx/>
              <a:buNone/>
              <a:defRPr/>
            </a:pPr>
            <a:r>
              <a:rPr lang="en-GB" altLang="en-US" sz="2200" b="1" dirty="0">
                <a:solidFill>
                  <a:schemeClr val="bg1"/>
                </a:solidFill>
                <a:latin typeface="+mn-lt"/>
              </a:rPr>
              <a:t>Particular school types</a:t>
            </a:r>
          </a:p>
        </p:txBody>
      </p:sp>
      <p:sp>
        <p:nvSpPr>
          <p:cNvPr id="18441" name="TextBox 8">
            <a:extLst>
              <a:ext uri="{FF2B5EF4-FFF2-40B4-BE49-F238E27FC236}">
                <a16:creationId xmlns:a16="http://schemas.microsoft.com/office/drawing/2014/main" id="{5D96FFF7-D483-4DAB-ACC8-4F0F71874E6A}"/>
              </a:ext>
            </a:extLst>
          </p:cNvPr>
          <p:cNvSpPr txBox="1">
            <a:spLocks noChangeArrowheads="1"/>
          </p:cNvSpPr>
          <p:nvPr/>
        </p:nvSpPr>
        <p:spPr bwMode="auto">
          <a:xfrm>
            <a:off x="3619500" y="3621088"/>
            <a:ext cx="2490788" cy="1108075"/>
          </a:xfrm>
          <a:prstGeom prst="rect">
            <a:avLst/>
          </a:prstGeom>
          <a:solidFill>
            <a:srgbClr val="CCCC00"/>
          </a:solid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buClrTx/>
              <a:buSzTx/>
              <a:buFontTx/>
              <a:buNone/>
              <a:defRPr/>
            </a:pPr>
            <a:r>
              <a:rPr lang="en-GB" altLang="en-US" sz="2200" b="1" dirty="0">
                <a:solidFill>
                  <a:schemeClr val="bg1"/>
                </a:solidFill>
                <a:latin typeface="+mn-lt"/>
              </a:rPr>
              <a:t>Irrelevant extra-curricular activities</a:t>
            </a:r>
          </a:p>
        </p:txBody>
      </p:sp>
      <p:sp>
        <p:nvSpPr>
          <p:cNvPr id="18442" name="TextBox 9">
            <a:extLst>
              <a:ext uri="{FF2B5EF4-FFF2-40B4-BE49-F238E27FC236}">
                <a16:creationId xmlns:a16="http://schemas.microsoft.com/office/drawing/2014/main" id="{F33F9A78-301C-4B54-B212-70F7615C9CCC}"/>
              </a:ext>
            </a:extLst>
          </p:cNvPr>
          <p:cNvSpPr txBox="1">
            <a:spLocks noChangeArrowheads="1"/>
          </p:cNvSpPr>
          <p:nvPr/>
        </p:nvSpPr>
        <p:spPr bwMode="auto">
          <a:xfrm>
            <a:off x="5454650" y="1028879"/>
            <a:ext cx="2538413" cy="769937"/>
          </a:xfrm>
          <a:prstGeom prst="rect">
            <a:avLst/>
          </a:prstGeom>
          <a:solidFill>
            <a:srgbClr val="CCCC00"/>
          </a:solid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buClrTx/>
              <a:buSzTx/>
              <a:buFontTx/>
              <a:buNone/>
              <a:defRPr/>
            </a:pPr>
            <a:r>
              <a:rPr lang="en-GB" altLang="en-US" sz="2200" b="1" dirty="0">
                <a:solidFill>
                  <a:schemeClr val="bg1"/>
                </a:solidFill>
                <a:latin typeface="+mn-lt"/>
              </a:rPr>
              <a:t>Particular backgrounds</a:t>
            </a:r>
          </a:p>
        </p:txBody>
      </p:sp>
      <p:sp>
        <p:nvSpPr>
          <p:cNvPr id="18443" name="TextBox 10">
            <a:extLst>
              <a:ext uri="{FF2B5EF4-FFF2-40B4-BE49-F238E27FC236}">
                <a16:creationId xmlns:a16="http://schemas.microsoft.com/office/drawing/2014/main" id="{6B827D9F-1671-4163-9B5B-6554403F2A69}"/>
              </a:ext>
            </a:extLst>
          </p:cNvPr>
          <p:cNvSpPr txBox="1">
            <a:spLocks noChangeArrowheads="1"/>
          </p:cNvSpPr>
          <p:nvPr/>
        </p:nvSpPr>
        <p:spPr bwMode="auto">
          <a:xfrm>
            <a:off x="6513513" y="2111375"/>
            <a:ext cx="1647825" cy="922338"/>
          </a:xfrm>
          <a:prstGeom prst="rect">
            <a:avLst/>
          </a:prstGeom>
          <a:solidFill>
            <a:srgbClr val="002147"/>
          </a:solid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buClrTx/>
              <a:buSzTx/>
              <a:buFontTx/>
              <a:buNone/>
              <a:defRPr/>
            </a:pPr>
            <a:r>
              <a:rPr lang="en-GB" altLang="en-US" sz="5400" b="1" dirty="0">
                <a:solidFill>
                  <a:schemeClr val="bg1"/>
                </a:solidFill>
                <a:latin typeface="+mn-lt"/>
              </a:rPr>
              <a:t>NO</a:t>
            </a:r>
          </a:p>
        </p:txBody>
      </p:sp>
      <p:sp>
        <p:nvSpPr>
          <p:cNvPr id="18444" name="Right Arrow 13">
            <a:extLst>
              <a:ext uri="{FF2B5EF4-FFF2-40B4-BE49-F238E27FC236}">
                <a16:creationId xmlns:a16="http://schemas.microsoft.com/office/drawing/2014/main" id="{A7BBA8D3-71D0-4A41-A285-761927F7FE4E}"/>
              </a:ext>
            </a:extLst>
          </p:cNvPr>
          <p:cNvSpPr>
            <a:spLocks noChangeArrowheads="1"/>
          </p:cNvSpPr>
          <p:nvPr/>
        </p:nvSpPr>
        <p:spPr bwMode="auto">
          <a:xfrm>
            <a:off x="3081338" y="2444750"/>
            <a:ext cx="538162" cy="484188"/>
          </a:xfrm>
          <a:prstGeom prst="rightArrow">
            <a:avLst>
              <a:gd name="adj1" fmla="val 50000"/>
              <a:gd name="adj2" fmla="val 50024"/>
            </a:avLst>
          </a:prstGeom>
          <a:solidFill>
            <a:srgbClr val="002147"/>
          </a:solidFill>
          <a:ln>
            <a:noFill/>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400" dirty="0">
              <a:latin typeface="+mn-lt"/>
            </a:endParaRPr>
          </a:p>
        </p:txBody>
      </p:sp>
      <p:sp>
        <p:nvSpPr>
          <p:cNvPr id="18445" name="Up Arrow 14">
            <a:extLst>
              <a:ext uri="{FF2B5EF4-FFF2-40B4-BE49-F238E27FC236}">
                <a16:creationId xmlns:a16="http://schemas.microsoft.com/office/drawing/2014/main" id="{3DC13BCB-049B-4BE6-9E26-595F52FD721C}"/>
              </a:ext>
            </a:extLst>
          </p:cNvPr>
          <p:cNvSpPr>
            <a:spLocks noChangeArrowheads="1"/>
          </p:cNvSpPr>
          <p:nvPr/>
        </p:nvSpPr>
        <p:spPr bwMode="auto">
          <a:xfrm>
            <a:off x="911225" y="1584325"/>
            <a:ext cx="484188" cy="1071563"/>
          </a:xfrm>
          <a:prstGeom prst="upArrow">
            <a:avLst>
              <a:gd name="adj1" fmla="val 50000"/>
              <a:gd name="adj2" fmla="val 50105"/>
            </a:avLst>
          </a:prstGeom>
          <a:solidFill>
            <a:srgbClr val="002147"/>
          </a:solidFill>
          <a:ln>
            <a:noFill/>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400" dirty="0">
              <a:latin typeface="+mn-lt"/>
            </a:endParaRPr>
          </a:p>
        </p:txBody>
      </p:sp>
      <p:sp>
        <p:nvSpPr>
          <p:cNvPr id="18446" name="Up Arrow 15">
            <a:extLst>
              <a:ext uri="{FF2B5EF4-FFF2-40B4-BE49-F238E27FC236}">
                <a16:creationId xmlns:a16="http://schemas.microsoft.com/office/drawing/2014/main" id="{7FF59990-8517-42D4-8550-4931EB8A955B}"/>
              </a:ext>
            </a:extLst>
          </p:cNvPr>
          <p:cNvSpPr>
            <a:spLocks noChangeArrowheads="1"/>
          </p:cNvSpPr>
          <p:nvPr/>
        </p:nvSpPr>
        <p:spPr bwMode="auto">
          <a:xfrm>
            <a:off x="2597150" y="1244600"/>
            <a:ext cx="484188" cy="1049338"/>
          </a:xfrm>
          <a:prstGeom prst="upArrow">
            <a:avLst>
              <a:gd name="adj1" fmla="val 50000"/>
              <a:gd name="adj2" fmla="val 50105"/>
            </a:avLst>
          </a:prstGeom>
          <a:solidFill>
            <a:srgbClr val="002147"/>
          </a:solidFill>
          <a:ln>
            <a:noFill/>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400" dirty="0">
              <a:latin typeface="+mn-lt"/>
            </a:endParaRPr>
          </a:p>
        </p:txBody>
      </p:sp>
      <p:sp>
        <p:nvSpPr>
          <p:cNvPr id="18447" name="Down Arrow 16">
            <a:extLst>
              <a:ext uri="{FF2B5EF4-FFF2-40B4-BE49-F238E27FC236}">
                <a16:creationId xmlns:a16="http://schemas.microsoft.com/office/drawing/2014/main" id="{E37DC01A-534B-4C7A-B15B-C0D61D2112E6}"/>
              </a:ext>
            </a:extLst>
          </p:cNvPr>
          <p:cNvSpPr>
            <a:spLocks noChangeArrowheads="1"/>
          </p:cNvSpPr>
          <p:nvPr/>
        </p:nvSpPr>
        <p:spPr bwMode="auto">
          <a:xfrm>
            <a:off x="1101725" y="2822575"/>
            <a:ext cx="484188" cy="977900"/>
          </a:xfrm>
          <a:prstGeom prst="downArrow">
            <a:avLst>
              <a:gd name="adj1" fmla="val 50000"/>
              <a:gd name="adj2" fmla="val 50024"/>
            </a:avLst>
          </a:prstGeom>
          <a:solidFill>
            <a:srgbClr val="002147"/>
          </a:solidFill>
          <a:ln>
            <a:noFill/>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400" dirty="0">
              <a:latin typeface="+mn-lt"/>
            </a:endParaRPr>
          </a:p>
        </p:txBody>
      </p:sp>
      <p:sp>
        <p:nvSpPr>
          <p:cNvPr id="18" name="Left-Up Arrow 17">
            <a:extLst>
              <a:ext uri="{FF2B5EF4-FFF2-40B4-BE49-F238E27FC236}">
                <a16:creationId xmlns:a16="http://schemas.microsoft.com/office/drawing/2014/main" id="{D61C7D9F-61F9-41A1-8AF2-6516575AF65F}"/>
              </a:ext>
            </a:extLst>
          </p:cNvPr>
          <p:cNvSpPr/>
          <p:nvPr/>
        </p:nvSpPr>
        <p:spPr bwMode="auto">
          <a:xfrm>
            <a:off x="6111875" y="2822575"/>
            <a:ext cx="850900" cy="1335088"/>
          </a:xfrm>
          <a:prstGeom prst="leftUpArrow">
            <a:avLst>
              <a:gd name="adj1" fmla="val 25000"/>
              <a:gd name="adj2" fmla="val 25000"/>
              <a:gd name="adj3" fmla="val 18173"/>
            </a:avLst>
          </a:prstGeom>
          <a:solidFill>
            <a:srgbClr val="002147"/>
          </a:solidFill>
          <a:ln w="9525" cap="flat" cmpd="sng" algn="ctr">
            <a:noFill/>
            <a:prstDash val="solid"/>
            <a:round/>
            <a:headEnd type="none" w="med" len="med"/>
            <a:tailEnd type="none" w="med" len="med"/>
          </a:ln>
          <a:effectLst/>
        </p:spPr>
        <p:txBody>
          <a:bodyPr/>
          <a:lstStyle/>
          <a:p>
            <a:pPr>
              <a:defRPr/>
            </a:pPr>
            <a:endParaRPr lang="en-GB" dirty="0">
              <a:latin typeface="+mn-lt"/>
              <a:ea typeface="ＭＳ Ｐゴシック" pitchFamily="1" charset="-128"/>
            </a:endParaRPr>
          </a:p>
        </p:txBody>
      </p:sp>
      <p:sp>
        <p:nvSpPr>
          <p:cNvPr id="18449" name="Up Arrow 18">
            <a:extLst>
              <a:ext uri="{FF2B5EF4-FFF2-40B4-BE49-F238E27FC236}">
                <a16:creationId xmlns:a16="http://schemas.microsoft.com/office/drawing/2014/main" id="{A3A27A81-E57F-4EA1-814A-DD7104A67A17}"/>
              </a:ext>
            </a:extLst>
          </p:cNvPr>
          <p:cNvSpPr>
            <a:spLocks noChangeArrowheads="1"/>
          </p:cNvSpPr>
          <p:nvPr/>
        </p:nvSpPr>
        <p:spPr bwMode="auto">
          <a:xfrm>
            <a:off x="7664450" y="1257300"/>
            <a:ext cx="485775" cy="854075"/>
          </a:xfrm>
          <a:prstGeom prst="upArrow">
            <a:avLst>
              <a:gd name="adj1" fmla="val 50000"/>
              <a:gd name="adj2" fmla="val 49877"/>
            </a:avLst>
          </a:prstGeom>
          <a:solidFill>
            <a:srgbClr val="002147"/>
          </a:solidFill>
          <a:ln>
            <a:noFill/>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400" dirty="0">
              <a:latin typeface="+mn-lt"/>
            </a:endParaRPr>
          </a:p>
        </p:txBody>
      </p:sp>
      <p:sp>
        <p:nvSpPr>
          <p:cNvPr id="18450" name="Down Arrow 19">
            <a:extLst>
              <a:ext uri="{FF2B5EF4-FFF2-40B4-BE49-F238E27FC236}">
                <a16:creationId xmlns:a16="http://schemas.microsoft.com/office/drawing/2014/main" id="{8203A9E7-4A68-43AC-8364-5827987C7C49}"/>
              </a:ext>
            </a:extLst>
          </p:cNvPr>
          <p:cNvSpPr>
            <a:spLocks noChangeArrowheads="1"/>
          </p:cNvSpPr>
          <p:nvPr/>
        </p:nvSpPr>
        <p:spPr bwMode="auto">
          <a:xfrm>
            <a:off x="7664450" y="2930525"/>
            <a:ext cx="485775" cy="627063"/>
          </a:xfrm>
          <a:prstGeom prst="downArrow">
            <a:avLst>
              <a:gd name="adj1" fmla="val 50000"/>
              <a:gd name="adj2" fmla="val 49821"/>
            </a:avLst>
          </a:prstGeom>
          <a:solidFill>
            <a:srgbClr val="002147"/>
          </a:solidFill>
          <a:ln>
            <a:noFill/>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400" dirty="0">
              <a:latin typeface="+mn-lt"/>
            </a:endParaRPr>
          </a:p>
        </p:txBody>
      </p:sp>
      <p:pic>
        <p:nvPicPr>
          <p:cNvPr id="52243" name="Picture 7">
            <a:extLst>
              <a:ext uri="{FF2B5EF4-FFF2-40B4-BE49-F238E27FC236}">
                <a16:creationId xmlns:a16="http://schemas.microsoft.com/office/drawing/2014/main" id="{197FC5CA-DA97-422D-A212-006F4032E8B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2125" y="4821238"/>
            <a:ext cx="8175625" cy="127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Box 15">
            <a:extLst>
              <a:ext uri="{FF2B5EF4-FFF2-40B4-BE49-F238E27FC236}">
                <a16:creationId xmlns:a16="http://schemas.microsoft.com/office/drawing/2014/main" id="{220AB07D-D298-4CBD-9C5A-3337A91FF24A}"/>
              </a:ext>
            </a:extLst>
          </p:cNvPr>
          <p:cNvSpPr txBox="1">
            <a:spLocks noChangeArrowheads="1"/>
          </p:cNvSpPr>
          <p:nvPr/>
        </p:nvSpPr>
        <p:spPr bwMode="auto">
          <a:xfrm>
            <a:off x="2881313" y="6149975"/>
            <a:ext cx="5111750" cy="554038"/>
          </a:xfrm>
          <a:prstGeom prst="rect">
            <a:avLst/>
          </a:prstGeom>
          <a:no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eaLnBrk="1" hangingPunct="1">
              <a:lnSpc>
                <a:spcPct val="100000"/>
              </a:lnSpc>
              <a:buClrTx/>
              <a:buSzTx/>
              <a:buFontTx/>
              <a:buNone/>
              <a:defRPr/>
            </a:pPr>
            <a:r>
              <a:rPr lang="en-GB" altLang="en-US" sz="3000" dirty="0">
                <a:solidFill>
                  <a:schemeClr val="bg1"/>
                </a:solidFill>
                <a:latin typeface="+mn-lt"/>
              </a:rPr>
              <a:t>What are we interested in?</a:t>
            </a:r>
          </a:p>
        </p:txBody>
      </p:sp>
      <p:pic>
        <p:nvPicPr>
          <p:cNvPr id="26" name="Picture 10">
            <a:extLst>
              <a:ext uri="{FF2B5EF4-FFF2-40B4-BE49-F238E27FC236}">
                <a16:creationId xmlns:a16="http://schemas.microsoft.com/office/drawing/2014/main" id="{8E2AA731-7246-479E-B1B4-DC159BFFFE9E}"/>
              </a:ext>
            </a:extLst>
          </p:cNvPr>
          <p:cNvPicPr>
            <a:picLocks noChangeAspect="1"/>
          </p:cNvPicPr>
          <p:nvPr/>
        </p:nvPicPr>
        <p:blipFill rotWithShape="1">
          <a:blip r:embed="rId5">
            <a:extLst>
              <a:ext uri="{28A0092B-C50C-407E-A947-70E740481C1C}">
                <a14:useLocalDpi xmlns:a14="http://schemas.microsoft.com/office/drawing/2010/main" val="0"/>
              </a:ext>
            </a:extLst>
          </a:blip>
          <a:srcRect r="74163"/>
          <a:stretch/>
        </p:blipFill>
        <p:spPr bwMode="auto">
          <a:xfrm>
            <a:off x="8150225" y="116010"/>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4">
            <a:extLst>
              <a:ext uri="{FF2B5EF4-FFF2-40B4-BE49-F238E27FC236}">
                <a16:creationId xmlns:a16="http://schemas.microsoft.com/office/drawing/2014/main" id="{C6CCC9DA-5BDC-4568-8ECD-E325D0300A4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11029" y="141644"/>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535569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Content Placeholder 1"/>
          <p:cNvSpPr txBox="1">
            <a:spLocks/>
          </p:cNvSpPr>
          <p:nvPr/>
        </p:nvSpPr>
        <p:spPr>
          <a:xfrm>
            <a:off x="491490" y="1201236"/>
            <a:ext cx="5840730" cy="4667250"/>
          </a:xfrm>
          <a:prstGeom prst="rect">
            <a:avLst/>
          </a:prstGeom>
        </p:spPr>
        <p:txBody>
          <a:bodyPr vert="horz" lIns="91440" tIns="45720" rIns="91440" bIns="45720" rtlCol="0">
            <a:noAutofit/>
          </a:bodyPr>
          <a:lstStyle>
            <a:lvl1pPr marL="0" indent="0" algn="l" defTabSz="967252" rtl="0" eaLnBrk="1" latinLnBrk="0" hangingPunct="1">
              <a:lnSpc>
                <a:spcPct val="90000"/>
              </a:lnSpc>
              <a:spcBef>
                <a:spcPts val="1058"/>
              </a:spcBef>
              <a:buFont typeface="Arial" panose="020B0604020202020204" pitchFamily="34" charset="0"/>
              <a:buNone/>
              <a:defRPr sz="2539" kern="1200">
                <a:solidFill>
                  <a:schemeClr val="tx1">
                    <a:tint val="75000"/>
                  </a:schemeClr>
                </a:solidFill>
                <a:latin typeface="+mn-lt"/>
                <a:ea typeface="+mn-ea"/>
                <a:cs typeface="+mn-cs"/>
              </a:defRPr>
            </a:lvl1pPr>
            <a:lvl2pPr marL="483626" indent="0" algn="l" defTabSz="967252" rtl="0" eaLnBrk="1" latinLnBrk="0" hangingPunct="1">
              <a:lnSpc>
                <a:spcPct val="90000"/>
              </a:lnSpc>
              <a:spcBef>
                <a:spcPts val="529"/>
              </a:spcBef>
              <a:buFont typeface="Arial" panose="020B0604020202020204" pitchFamily="34" charset="0"/>
              <a:buNone/>
              <a:defRPr sz="2116" kern="1200">
                <a:solidFill>
                  <a:schemeClr val="tx1">
                    <a:tint val="75000"/>
                  </a:schemeClr>
                </a:solidFill>
                <a:latin typeface="+mn-lt"/>
                <a:ea typeface="+mn-ea"/>
                <a:cs typeface="+mn-cs"/>
              </a:defRPr>
            </a:lvl2pPr>
            <a:lvl3pPr marL="967252" indent="0" algn="l" defTabSz="967252" rtl="0" eaLnBrk="1" latinLnBrk="0" hangingPunct="1">
              <a:lnSpc>
                <a:spcPct val="90000"/>
              </a:lnSpc>
              <a:spcBef>
                <a:spcPts val="529"/>
              </a:spcBef>
              <a:buFont typeface="Arial" panose="020B0604020202020204" pitchFamily="34" charset="0"/>
              <a:buNone/>
              <a:defRPr sz="1904" kern="1200">
                <a:solidFill>
                  <a:schemeClr val="tx1">
                    <a:tint val="75000"/>
                  </a:schemeClr>
                </a:solidFill>
                <a:latin typeface="+mn-lt"/>
                <a:ea typeface="+mn-ea"/>
                <a:cs typeface="+mn-cs"/>
              </a:defRPr>
            </a:lvl3pPr>
            <a:lvl4pPr marL="1450878" indent="0" algn="l" defTabSz="967252" rtl="0" eaLnBrk="1" latinLnBrk="0" hangingPunct="1">
              <a:lnSpc>
                <a:spcPct val="90000"/>
              </a:lnSpc>
              <a:spcBef>
                <a:spcPts val="529"/>
              </a:spcBef>
              <a:buFont typeface="Arial" panose="020B0604020202020204" pitchFamily="34" charset="0"/>
              <a:buNone/>
              <a:defRPr sz="1692" kern="1200">
                <a:solidFill>
                  <a:schemeClr val="tx1">
                    <a:tint val="75000"/>
                  </a:schemeClr>
                </a:solidFill>
                <a:latin typeface="+mn-lt"/>
                <a:ea typeface="+mn-ea"/>
                <a:cs typeface="+mn-cs"/>
              </a:defRPr>
            </a:lvl4pPr>
            <a:lvl5pPr marL="1934505" indent="0" algn="l" defTabSz="967252" rtl="0" eaLnBrk="1" latinLnBrk="0" hangingPunct="1">
              <a:lnSpc>
                <a:spcPct val="90000"/>
              </a:lnSpc>
              <a:spcBef>
                <a:spcPts val="529"/>
              </a:spcBef>
              <a:buFont typeface="Arial" panose="020B0604020202020204" pitchFamily="34" charset="0"/>
              <a:buNone/>
              <a:defRPr sz="1692" kern="1200">
                <a:solidFill>
                  <a:schemeClr val="tx1">
                    <a:tint val="75000"/>
                  </a:schemeClr>
                </a:solidFill>
                <a:latin typeface="+mn-lt"/>
                <a:ea typeface="+mn-ea"/>
                <a:cs typeface="+mn-cs"/>
              </a:defRPr>
            </a:lvl5pPr>
            <a:lvl6pPr marL="2418131" indent="0" algn="l" defTabSz="967252" rtl="0" eaLnBrk="1" latinLnBrk="0" hangingPunct="1">
              <a:lnSpc>
                <a:spcPct val="90000"/>
              </a:lnSpc>
              <a:spcBef>
                <a:spcPts val="529"/>
              </a:spcBef>
              <a:buFont typeface="Arial" panose="020B0604020202020204" pitchFamily="34" charset="0"/>
              <a:buNone/>
              <a:defRPr sz="1692" kern="1200">
                <a:solidFill>
                  <a:schemeClr val="tx1">
                    <a:tint val="75000"/>
                  </a:schemeClr>
                </a:solidFill>
                <a:latin typeface="+mn-lt"/>
                <a:ea typeface="+mn-ea"/>
                <a:cs typeface="+mn-cs"/>
              </a:defRPr>
            </a:lvl6pPr>
            <a:lvl7pPr marL="2901757" indent="0" algn="l" defTabSz="967252" rtl="0" eaLnBrk="1" latinLnBrk="0" hangingPunct="1">
              <a:lnSpc>
                <a:spcPct val="90000"/>
              </a:lnSpc>
              <a:spcBef>
                <a:spcPts val="529"/>
              </a:spcBef>
              <a:buFont typeface="Arial" panose="020B0604020202020204" pitchFamily="34" charset="0"/>
              <a:buNone/>
              <a:defRPr sz="1692" kern="1200">
                <a:solidFill>
                  <a:schemeClr val="tx1">
                    <a:tint val="75000"/>
                  </a:schemeClr>
                </a:solidFill>
                <a:latin typeface="+mn-lt"/>
                <a:ea typeface="+mn-ea"/>
                <a:cs typeface="+mn-cs"/>
              </a:defRPr>
            </a:lvl7pPr>
            <a:lvl8pPr marL="3385383" indent="0" algn="l" defTabSz="967252" rtl="0" eaLnBrk="1" latinLnBrk="0" hangingPunct="1">
              <a:lnSpc>
                <a:spcPct val="90000"/>
              </a:lnSpc>
              <a:spcBef>
                <a:spcPts val="529"/>
              </a:spcBef>
              <a:buFont typeface="Arial" panose="020B0604020202020204" pitchFamily="34" charset="0"/>
              <a:buNone/>
              <a:defRPr sz="1692" kern="1200">
                <a:solidFill>
                  <a:schemeClr val="tx1">
                    <a:tint val="75000"/>
                  </a:schemeClr>
                </a:solidFill>
                <a:latin typeface="+mn-lt"/>
                <a:ea typeface="+mn-ea"/>
                <a:cs typeface="+mn-cs"/>
              </a:defRPr>
            </a:lvl8pPr>
            <a:lvl9pPr marL="3869009" indent="0" algn="l" defTabSz="967252" rtl="0" eaLnBrk="1" latinLnBrk="0" hangingPunct="1">
              <a:lnSpc>
                <a:spcPct val="90000"/>
              </a:lnSpc>
              <a:spcBef>
                <a:spcPts val="529"/>
              </a:spcBef>
              <a:buFont typeface="Arial" panose="020B0604020202020204" pitchFamily="34" charset="0"/>
              <a:buNone/>
              <a:defRPr sz="1692" kern="1200">
                <a:solidFill>
                  <a:schemeClr val="tx1">
                    <a:tint val="75000"/>
                  </a:schemeClr>
                </a:solidFill>
                <a:latin typeface="+mn-lt"/>
                <a:ea typeface="+mn-ea"/>
                <a:cs typeface="+mn-cs"/>
              </a:defRPr>
            </a:lvl9pPr>
          </a:lstStyle>
          <a:p>
            <a:pPr>
              <a:lnSpc>
                <a:spcPct val="100000"/>
              </a:lnSpc>
              <a:spcBef>
                <a:spcPts val="0"/>
              </a:spcBef>
              <a:defRPr/>
            </a:pPr>
            <a:r>
              <a:rPr lang="en-GB" sz="1800" b="1" dirty="0">
                <a:solidFill>
                  <a:srgbClr val="002147"/>
                </a:solidFill>
              </a:rPr>
              <a:t>UNIQ Summer</a:t>
            </a:r>
          </a:p>
          <a:p>
            <a:pPr marL="342900" indent="-342900">
              <a:lnSpc>
                <a:spcPct val="100000"/>
              </a:lnSpc>
              <a:spcBef>
                <a:spcPts val="0"/>
              </a:spcBef>
              <a:buFont typeface="Arial" panose="020B0604020202020204" pitchFamily="34" charset="0"/>
              <a:buChar char="•"/>
              <a:defRPr/>
            </a:pPr>
            <a:r>
              <a:rPr lang="en-GB" sz="1800" dirty="0">
                <a:solidFill>
                  <a:srgbClr val="002147"/>
                </a:solidFill>
              </a:rPr>
              <a:t>expanding by 500 places to 1,350 students</a:t>
            </a:r>
          </a:p>
          <a:p>
            <a:pPr marL="342900" indent="-342900">
              <a:lnSpc>
                <a:spcPct val="100000"/>
              </a:lnSpc>
              <a:spcBef>
                <a:spcPts val="0"/>
              </a:spcBef>
              <a:buFont typeface="Arial" panose="020B0604020202020204" pitchFamily="34" charset="0"/>
              <a:buChar char="•"/>
              <a:defRPr/>
            </a:pPr>
            <a:r>
              <a:rPr lang="en-GB" sz="1800" dirty="0">
                <a:solidFill>
                  <a:srgbClr val="002147"/>
                </a:solidFill>
              </a:rPr>
              <a:t>students spend a week at Oxford, studying their chosen subject</a:t>
            </a:r>
          </a:p>
          <a:p>
            <a:pPr marL="342900" indent="-342900">
              <a:lnSpc>
                <a:spcPct val="100000"/>
              </a:lnSpc>
              <a:spcBef>
                <a:spcPts val="0"/>
              </a:spcBef>
              <a:buFont typeface="Arial" panose="020B0604020202020204" pitchFamily="34" charset="0"/>
              <a:buChar char="•"/>
              <a:defRPr/>
            </a:pPr>
            <a:r>
              <a:rPr lang="en-GB" sz="1800" dirty="0">
                <a:solidFill>
                  <a:srgbClr val="002147"/>
                </a:solidFill>
              </a:rPr>
              <a:t>choice of over 30 subjects across 17 colleges</a:t>
            </a:r>
          </a:p>
          <a:p>
            <a:pPr marL="342900" indent="-342900">
              <a:lnSpc>
                <a:spcPct val="100000"/>
              </a:lnSpc>
              <a:spcBef>
                <a:spcPts val="0"/>
              </a:spcBef>
              <a:buFont typeface="Arial" panose="020B0604020202020204" pitchFamily="34" charset="0"/>
              <a:buChar char="•"/>
              <a:defRPr/>
            </a:pPr>
            <a:r>
              <a:rPr lang="en-GB" sz="1800" dirty="0">
                <a:solidFill>
                  <a:srgbClr val="002147"/>
                </a:solidFill>
              </a:rPr>
              <a:t>admissions advice</a:t>
            </a:r>
          </a:p>
          <a:p>
            <a:pPr marL="342900" indent="-342900">
              <a:lnSpc>
                <a:spcPct val="100000"/>
              </a:lnSpc>
              <a:spcBef>
                <a:spcPts val="0"/>
              </a:spcBef>
              <a:buFont typeface="Arial" panose="020B0604020202020204" pitchFamily="34" charset="0"/>
              <a:buChar char="•"/>
              <a:defRPr/>
            </a:pPr>
            <a:r>
              <a:rPr lang="en-GB" sz="1800" dirty="0">
                <a:solidFill>
                  <a:srgbClr val="002147"/>
                </a:solidFill>
              </a:rPr>
              <a:t>experience student life at Oxford</a:t>
            </a:r>
          </a:p>
          <a:p>
            <a:pPr>
              <a:lnSpc>
                <a:spcPct val="100000"/>
              </a:lnSpc>
              <a:spcBef>
                <a:spcPts val="0"/>
              </a:spcBef>
              <a:defRPr/>
            </a:pPr>
            <a:endParaRPr lang="en-GB" sz="1800" dirty="0">
              <a:solidFill>
                <a:srgbClr val="002147"/>
              </a:solidFill>
            </a:endParaRPr>
          </a:p>
          <a:p>
            <a:pPr>
              <a:lnSpc>
                <a:spcPct val="100000"/>
              </a:lnSpc>
              <a:spcBef>
                <a:spcPts val="0"/>
              </a:spcBef>
              <a:defRPr/>
            </a:pPr>
            <a:r>
              <a:rPr lang="en-GB" sz="1800" b="1" dirty="0">
                <a:solidFill>
                  <a:srgbClr val="002147"/>
                </a:solidFill>
              </a:rPr>
              <a:t>UNIQ Spring</a:t>
            </a:r>
          </a:p>
          <a:p>
            <a:pPr marL="342900" indent="-342900">
              <a:lnSpc>
                <a:spcPct val="100000"/>
              </a:lnSpc>
              <a:spcBef>
                <a:spcPts val="0"/>
              </a:spcBef>
              <a:buFont typeface="Arial" panose="020B0604020202020204" pitchFamily="34" charset="0"/>
              <a:buChar char="•"/>
              <a:defRPr/>
            </a:pPr>
            <a:r>
              <a:rPr lang="en-GB" sz="1800" dirty="0">
                <a:solidFill>
                  <a:srgbClr val="002147"/>
                </a:solidFill>
              </a:rPr>
              <a:t>100 places at a three-day Oxford residential during Easter holidays</a:t>
            </a:r>
          </a:p>
          <a:p>
            <a:pPr marL="342900" indent="-342900">
              <a:lnSpc>
                <a:spcPct val="100000"/>
              </a:lnSpc>
              <a:spcBef>
                <a:spcPts val="0"/>
              </a:spcBef>
              <a:buFont typeface="Arial" panose="020B0604020202020204" pitchFamily="34" charset="0"/>
              <a:buChar char="•"/>
              <a:defRPr/>
            </a:pPr>
            <a:r>
              <a:rPr lang="en-GB" sz="1800" dirty="0">
                <a:solidFill>
                  <a:srgbClr val="002147"/>
                </a:solidFill>
              </a:rPr>
              <a:t>academic sessions and admissions support</a:t>
            </a:r>
          </a:p>
          <a:p>
            <a:pPr marL="342900" indent="-342900">
              <a:lnSpc>
                <a:spcPct val="100000"/>
              </a:lnSpc>
              <a:spcBef>
                <a:spcPts val="0"/>
              </a:spcBef>
              <a:buFont typeface="Arial" panose="020B0604020202020204" pitchFamily="34" charset="0"/>
              <a:buChar char="•"/>
              <a:defRPr/>
            </a:pPr>
            <a:endParaRPr lang="en-GB" sz="1800" dirty="0">
              <a:solidFill>
                <a:srgbClr val="002147"/>
              </a:solidFill>
            </a:endParaRPr>
          </a:p>
          <a:p>
            <a:pPr>
              <a:lnSpc>
                <a:spcPct val="100000"/>
              </a:lnSpc>
              <a:spcBef>
                <a:spcPts val="0"/>
              </a:spcBef>
              <a:defRPr/>
            </a:pPr>
            <a:r>
              <a:rPr lang="en-GB" sz="1800" b="1" dirty="0">
                <a:solidFill>
                  <a:srgbClr val="002147"/>
                </a:solidFill>
              </a:rPr>
              <a:t>UNIQ Digital</a:t>
            </a:r>
          </a:p>
          <a:p>
            <a:pPr marL="342900" indent="-342900">
              <a:lnSpc>
                <a:spcPct val="100000"/>
              </a:lnSpc>
              <a:spcBef>
                <a:spcPts val="0"/>
              </a:spcBef>
              <a:buFont typeface="Arial" panose="020B0604020202020204" pitchFamily="34" charset="0"/>
              <a:buChar char="•"/>
              <a:defRPr/>
            </a:pPr>
            <a:r>
              <a:rPr lang="en-GB" sz="1800" dirty="0">
                <a:solidFill>
                  <a:srgbClr val="002147"/>
                </a:solidFill>
              </a:rPr>
              <a:t>1000 places on the online learning platform </a:t>
            </a:r>
          </a:p>
          <a:p>
            <a:pPr marL="342900" indent="-342900">
              <a:lnSpc>
                <a:spcPct val="100000"/>
              </a:lnSpc>
              <a:spcBef>
                <a:spcPts val="0"/>
              </a:spcBef>
              <a:buFont typeface="Arial" panose="020B0604020202020204" pitchFamily="34" charset="0"/>
              <a:buChar char="•"/>
              <a:defRPr/>
            </a:pPr>
            <a:r>
              <a:rPr lang="en-GB" sz="1800" dirty="0">
                <a:solidFill>
                  <a:srgbClr val="002147"/>
                </a:solidFill>
              </a:rPr>
              <a:t>online mentoring, encouragement and advice</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96724" y="2892027"/>
            <a:ext cx="2054452" cy="1422224"/>
          </a:xfrm>
          <a:prstGeom prst="round2DiagRect">
            <a:avLst>
              <a:gd name="adj1" fmla="val 16667"/>
              <a:gd name="adj2" fmla="val 0"/>
            </a:avLst>
          </a:prstGeom>
          <a:ln w="88900" cap="sq">
            <a:noFill/>
            <a:miter lim="800000"/>
          </a:ln>
          <a:effectLst>
            <a:outerShdw blurRad="254000" sx="1000" sy="1000" algn="tl" rotWithShape="0">
              <a:srgbClr val="000000">
                <a:alpha val="43000"/>
              </a:srgbClr>
            </a:outerShdw>
          </a:effectLst>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96724" y="4434701"/>
            <a:ext cx="2054451" cy="1433785"/>
          </a:xfrm>
          <a:prstGeom prst="round2DiagRect">
            <a:avLst>
              <a:gd name="adj1" fmla="val 16667"/>
              <a:gd name="adj2" fmla="val 0"/>
            </a:avLst>
          </a:prstGeom>
          <a:ln w="88900" cap="sq">
            <a:noFill/>
            <a:miter lim="800000"/>
          </a:ln>
          <a:effectLst>
            <a:outerShdw blurRad="254000" sx="1000" sy="1000" algn="tl" rotWithShape="0">
              <a:srgbClr val="000000">
                <a:alpha val="43000"/>
              </a:srgbClr>
            </a:outerShdw>
          </a:effectLst>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13984" y="1487545"/>
            <a:ext cx="2054452" cy="1284032"/>
          </a:xfrm>
          <a:prstGeom prst="round2DiagRect">
            <a:avLst>
              <a:gd name="adj1" fmla="val 16667"/>
              <a:gd name="adj2" fmla="val 0"/>
            </a:avLst>
          </a:prstGeom>
          <a:ln w="88900" cap="sq">
            <a:noFill/>
            <a:miter lim="800000"/>
          </a:ln>
          <a:effectLst>
            <a:outerShdw blurRad="254000" sx="1000" sy="1000" algn="tl" rotWithShape="0">
              <a:srgbClr val="000000">
                <a:alpha val="43000"/>
              </a:srgbClr>
            </a:outerShdw>
          </a:effectLst>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26779" y="144969"/>
            <a:ext cx="1290365" cy="1342576"/>
          </a:xfrm>
          <a:prstGeom prst="rect">
            <a:avLst/>
          </a:prstGeom>
        </p:spPr>
      </p:pic>
      <p:grpSp>
        <p:nvGrpSpPr>
          <p:cNvPr id="13" name="Group 8">
            <a:extLst>
              <a:ext uri="{FF2B5EF4-FFF2-40B4-BE49-F238E27FC236}">
                <a16:creationId xmlns:a16="http://schemas.microsoft.com/office/drawing/2014/main" id="{531F4175-2D56-4758-9978-BBD199CEAB2C}"/>
              </a:ext>
            </a:extLst>
          </p:cNvPr>
          <p:cNvGrpSpPr>
            <a:grpSpLocks/>
          </p:cNvGrpSpPr>
          <p:nvPr/>
        </p:nvGrpSpPr>
        <p:grpSpPr bwMode="auto">
          <a:xfrm>
            <a:off x="0" y="6092825"/>
            <a:ext cx="9144000" cy="765175"/>
            <a:chOff x="0" y="6093296"/>
            <a:chExt cx="9144000" cy="764704"/>
          </a:xfrm>
        </p:grpSpPr>
        <p:sp>
          <p:nvSpPr>
            <p:cNvPr id="14" name="Rectangle 9">
              <a:extLst>
                <a:ext uri="{FF2B5EF4-FFF2-40B4-BE49-F238E27FC236}">
                  <a16:creationId xmlns:a16="http://schemas.microsoft.com/office/drawing/2014/main" id="{D70C90F0-0AC7-4D4E-B4CA-CE3F72B90788}"/>
                </a:ext>
              </a:extLst>
            </p:cNvPr>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r>
                <a:rPr lang="en-US" altLang="en-US" sz="3200" dirty="0">
                  <a:solidFill>
                    <a:schemeClr val="bg1"/>
                  </a:solidFill>
                  <a:latin typeface="+mn-lt"/>
                </a:rPr>
                <a:t>ox.ac.uk/apply</a:t>
              </a:r>
            </a:p>
          </p:txBody>
        </p:sp>
        <p:pic>
          <p:nvPicPr>
            <p:cNvPr id="15" name="Picture 2" descr="G:\Student Recruitment\Photographs\LOGO for web\brand marks for web\ox_brand1_rev_rect.gif">
              <a:extLst>
                <a:ext uri="{FF2B5EF4-FFF2-40B4-BE49-F238E27FC236}">
                  <a16:creationId xmlns:a16="http://schemas.microsoft.com/office/drawing/2014/main" id="{C7850B05-C42C-47F1-9DF6-6A760D968B9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 name="Picture 24">
            <a:extLst>
              <a:ext uri="{FF2B5EF4-FFF2-40B4-BE49-F238E27FC236}">
                <a16:creationId xmlns:a16="http://schemas.microsoft.com/office/drawing/2014/main" id="{A087B861-16FF-4D68-A86E-B54A45260594}"/>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511029" y="141644"/>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96129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Content Placeholder 1"/>
          <p:cNvSpPr txBox="1">
            <a:spLocks/>
          </p:cNvSpPr>
          <p:nvPr/>
        </p:nvSpPr>
        <p:spPr>
          <a:xfrm>
            <a:off x="2606040" y="1820968"/>
            <a:ext cx="6023610" cy="4667250"/>
          </a:xfrm>
          <a:prstGeom prst="rect">
            <a:avLst/>
          </a:prstGeom>
        </p:spPr>
        <p:txBody>
          <a:bodyPr vert="horz" lIns="91440" tIns="45720" rIns="91440" bIns="45720" rtlCol="0">
            <a:noAutofit/>
          </a:bodyPr>
          <a:lstStyle>
            <a:lvl1pPr marL="0" indent="0" algn="l" defTabSz="967252" rtl="0" eaLnBrk="1" latinLnBrk="0" hangingPunct="1">
              <a:lnSpc>
                <a:spcPct val="90000"/>
              </a:lnSpc>
              <a:spcBef>
                <a:spcPts val="1058"/>
              </a:spcBef>
              <a:buFont typeface="Arial" panose="020B0604020202020204" pitchFamily="34" charset="0"/>
              <a:buNone/>
              <a:defRPr sz="2539" kern="1200">
                <a:solidFill>
                  <a:schemeClr val="tx1">
                    <a:tint val="75000"/>
                  </a:schemeClr>
                </a:solidFill>
                <a:latin typeface="+mn-lt"/>
                <a:ea typeface="+mn-ea"/>
                <a:cs typeface="+mn-cs"/>
              </a:defRPr>
            </a:lvl1pPr>
            <a:lvl2pPr marL="483626" indent="0" algn="l" defTabSz="967252" rtl="0" eaLnBrk="1" latinLnBrk="0" hangingPunct="1">
              <a:lnSpc>
                <a:spcPct val="90000"/>
              </a:lnSpc>
              <a:spcBef>
                <a:spcPts val="529"/>
              </a:spcBef>
              <a:buFont typeface="Arial" panose="020B0604020202020204" pitchFamily="34" charset="0"/>
              <a:buNone/>
              <a:defRPr sz="2116" kern="1200">
                <a:solidFill>
                  <a:schemeClr val="tx1">
                    <a:tint val="75000"/>
                  </a:schemeClr>
                </a:solidFill>
                <a:latin typeface="+mn-lt"/>
                <a:ea typeface="+mn-ea"/>
                <a:cs typeface="+mn-cs"/>
              </a:defRPr>
            </a:lvl2pPr>
            <a:lvl3pPr marL="967252" indent="0" algn="l" defTabSz="967252" rtl="0" eaLnBrk="1" latinLnBrk="0" hangingPunct="1">
              <a:lnSpc>
                <a:spcPct val="90000"/>
              </a:lnSpc>
              <a:spcBef>
                <a:spcPts val="529"/>
              </a:spcBef>
              <a:buFont typeface="Arial" panose="020B0604020202020204" pitchFamily="34" charset="0"/>
              <a:buNone/>
              <a:defRPr sz="1904" kern="1200">
                <a:solidFill>
                  <a:schemeClr val="tx1">
                    <a:tint val="75000"/>
                  </a:schemeClr>
                </a:solidFill>
                <a:latin typeface="+mn-lt"/>
                <a:ea typeface="+mn-ea"/>
                <a:cs typeface="+mn-cs"/>
              </a:defRPr>
            </a:lvl3pPr>
            <a:lvl4pPr marL="1450878" indent="0" algn="l" defTabSz="967252" rtl="0" eaLnBrk="1" latinLnBrk="0" hangingPunct="1">
              <a:lnSpc>
                <a:spcPct val="90000"/>
              </a:lnSpc>
              <a:spcBef>
                <a:spcPts val="529"/>
              </a:spcBef>
              <a:buFont typeface="Arial" panose="020B0604020202020204" pitchFamily="34" charset="0"/>
              <a:buNone/>
              <a:defRPr sz="1692" kern="1200">
                <a:solidFill>
                  <a:schemeClr val="tx1">
                    <a:tint val="75000"/>
                  </a:schemeClr>
                </a:solidFill>
                <a:latin typeface="+mn-lt"/>
                <a:ea typeface="+mn-ea"/>
                <a:cs typeface="+mn-cs"/>
              </a:defRPr>
            </a:lvl4pPr>
            <a:lvl5pPr marL="1934505" indent="0" algn="l" defTabSz="967252" rtl="0" eaLnBrk="1" latinLnBrk="0" hangingPunct="1">
              <a:lnSpc>
                <a:spcPct val="90000"/>
              </a:lnSpc>
              <a:spcBef>
                <a:spcPts val="529"/>
              </a:spcBef>
              <a:buFont typeface="Arial" panose="020B0604020202020204" pitchFamily="34" charset="0"/>
              <a:buNone/>
              <a:defRPr sz="1692" kern="1200">
                <a:solidFill>
                  <a:schemeClr val="tx1">
                    <a:tint val="75000"/>
                  </a:schemeClr>
                </a:solidFill>
                <a:latin typeface="+mn-lt"/>
                <a:ea typeface="+mn-ea"/>
                <a:cs typeface="+mn-cs"/>
              </a:defRPr>
            </a:lvl5pPr>
            <a:lvl6pPr marL="2418131" indent="0" algn="l" defTabSz="967252" rtl="0" eaLnBrk="1" latinLnBrk="0" hangingPunct="1">
              <a:lnSpc>
                <a:spcPct val="90000"/>
              </a:lnSpc>
              <a:spcBef>
                <a:spcPts val="529"/>
              </a:spcBef>
              <a:buFont typeface="Arial" panose="020B0604020202020204" pitchFamily="34" charset="0"/>
              <a:buNone/>
              <a:defRPr sz="1692" kern="1200">
                <a:solidFill>
                  <a:schemeClr val="tx1">
                    <a:tint val="75000"/>
                  </a:schemeClr>
                </a:solidFill>
                <a:latin typeface="+mn-lt"/>
                <a:ea typeface="+mn-ea"/>
                <a:cs typeface="+mn-cs"/>
              </a:defRPr>
            </a:lvl6pPr>
            <a:lvl7pPr marL="2901757" indent="0" algn="l" defTabSz="967252" rtl="0" eaLnBrk="1" latinLnBrk="0" hangingPunct="1">
              <a:lnSpc>
                <a:spcPct val="90000"/>
              </a:lnSpc>
              <a:spcBef>
                <a:spcPts val="529"/>
              </a:spcBef>
              <a:buFont typeface="Arial" panose="020B0604020202020204" pitchFamily="34" charset="0"/>
              <a:buNone/>
              <a:defRPr sz="1692" kern="1200">
                <a:solidFill>
                  <a:schemeClr val="tx1">
                    <a:tint val="75000"/>
                  </a:schemeClr>
                </a:solidFill>
                <a:latin typeface="+mn-lt"/>
                <a:ea typeface="+mn-ea"/>
                <a:cs typeface="+mn-cs"/>
              </a:defRPr>
            </a:lvl7pPr>
            <a:lvl8pPr marL="3385383" indent="0" algn="l" defTabSz="967252" rtl="0" eaLnBrk="1" latinLnBrk="0" hangingPunct="1">
              <a:lnSpc>
                <a:spcPct val="90000"/>
              </a:lnSpc>
              <a:spcBef>
                <a:spcPts val="529"/>
              </a:spcBef>
              <a:buFont typeface="Arial" panose="020B0604020202020204" pitchFamily="34" charset="0"/>
              <a:buNone/>
              <a:defRPr sz="1692" kern="1200">
                <a:solidFill>
                  <a:schemeClr val="tx1">
                    <a:tint val="75000"/>
                  </a:schemeClr>
                </a:solidFill>
                <a:latin typeface="+mn-lt"/>
                <a:ea typeface="+mn-ea"/>
                <a:cs typeface="+mn-cs"/>
              </a:defRPr>
            </a:lvl8pPr>
            <a:lvl9pPr marL="3869009" indent="0" algn="l" defTabSz="967252" rtl="0" eaLnBrk="1" latinLnBrk="0" hangingPunct="1">
              <a:lnSpc>
                <a:spcPct val="90000"/>
              </a:lnSpc>
              <a:spcBef>
                <a:spcPts val="529"/>
              </a:spcBef>
              <a:buFont typeface="Arial" panose="020B0604020202020204" pitchFamily="34" charset="0"/>
              <a:buNone/>
              <a:defRPr sz="1692" kern="1200">
                <a:solidFill>
                  <a:schemeClr val="tx1">
                    <a:tint val="75000"/>
                  </a:schemeClr>
                </a:solidFill>
                <a:latin typeface="+mn-lt"/>
                <a:ea typeface="+mn-ea"/>
                <a:cs typeface="+mn-cs"/>
              </a:defRPr>
            </a:lvl9pPr>
          </a:lstStyle>
          <a:p>
            <a:pPr marL="342900" indent="-342900">
              <a:lnSpc>
                <a:spcPct val="100000"/>
              </a:lnSpc>
              <a:spcBef>
                <a:spcPts val="0"/>
              </a:spcBef>
              <a:buFont typeface="Arial" panose="020B0604020202020204" pitchFamily="34" charset="0"/>
              <a:buChar char="•"/>
              <a:defRPr/>
            </a:pPr>
            <a:r>
              <a:rPr lang="en-GB" sz="2200" dirty="0">
                <a:solidFill>
                  <a:srgbClr val="002147"/>
                </a:solidFill>
              </a:rPr>
              <a:t>Open to students currently in their first year of A-Levels (or equivalent) at UK state schools/colleges/sixth forms/academies</a:t>
            </a:r>
          </a:p>
          <a:p>
            <a:pPr marL="342900" indent="-342900">
              <a:lnSpc>
                <a:spcPct val="100000"/>
              </a:lnSpc>
              <a:spcBef>
                <a:spcPts val="0"/>
              </a:spcBef>
              <a:buFont typeface="Arial" panose="020B0604020202020204" pitchFamily="34" charset="0"/>
              <a:buChar char="•"/>
              <a:defRPr/>
            </a:pPr>
            <a:r>
              <a:rPr lang="en-GB" sz="2200" dirty="0">
                <a:solidFill>
                  <a:srgbClr val="002147"/>
                </a:solidFill>
              </a:rPr>
              <a:t>Applications for the 2025 Summer School open around December</a:t>
            </a:r>
          </a:p>
          <a:p>
            <a:pPr marL="342900" indent="-342900">
              <a:lnSpc>
                <a:spcPct val="100000"/>
              </a:lnSpc>
              <a:spcBef>
                <a:spcPts val="0"/>
              </a:spcBef>
              <a:buFont typeface="Arial" panose="020B0604020202020204" pitchFamily="34" charset="0"/>
              <a:buChar char="•"/>
              <a:defRPr/>
            </a:pPr>
            <a:r>
              <a:rPr lang="en-GB" sz="2200" dirty="0">
                <a:solidFill>
                  <a:srgbClr val="002147"/>
                </a:solidFill>
              </a:rPr>
              <a:t>Selection criteria is based on: </a:t>
            </a:r>
          </a:p>
          <a:p>
            <a:pPr marL="826526" lvl="1" indent="-342900">
              <a:lnSpc>
                <a:spcPct val="100000"/>
              </a:lnSpc>
              <a:spcBef>
                <a:spcPts val="0"/>
              </a:spcBef>
              <a:buFont typeface="Calibri" panose="020F0502020204030204" pitchFamily="34" charset="0"/>
              <a:buChar char="–"/>
              <a:defRPr/>
            </a:pPr>
            <a:r>
              <a:rPr lang="en-GB" sz="2200" dirty="0">
                <a:solidFill>
                  <a:srgbClr val="002147"/>
                </a:solidFill>
              </a:rPr>
              <a:t>Academic attainment at GCSE/National 5 (or equivalent) with a strong preference for 8 and 9/Distinction*/1 grades</a:t>
            </a:r>
          </a:p>
          <a:p>
            <a:pPr marL="826526" lvl="1" indent="-342900">
              <a:lnSpc>
                <a:spcPct val="100000"/>
              </a:lnSpc>
              <a:spcBef>
                <a:spcPts val="0"/>
              </a:spcBef>
              <a:buFont typeface="Calibri" panose="020F0502020204030204" pitchFamily="34" charset="0"/>
              <a:buChar char="–"/>
              <a:defRPr/>
            </a:pPr>
            <a:r>
              <a:rPr lang="en-GB" sz="2200" dirty="0">
                <a:solidFill>
                  <a:srgbClr val="002147"/>
                </a:solidFill>
              </a:rPr>
              <a:t>Home postcode data and polar 3 data</a:t>
            </a:r>
          </a:p>
          <a:p>
            <a:pPr marL="826526" lvl="1" indent="-342900">
              <a:lnSpc>
                <a:spcPct val="100000"/>
              </a:lnSpc>
              <a:spcBef>
                <a:spcPts val="0"/>
              </a:spcBef>
              <a:buFont typeface="Calibri" panose="020F0502020204030204" pitchFamily="34" charset="0"/>
              <a:buChar char="–"/>
              <a:defRPr/>
            </a:pPr>
            <a:r>
              <a:rPr lang="en-GB" sz="2200" dirty="0">
                <a:solidFill>
                  <a:srgbClr val="002147"/>
                </a:solidFill>
              </a:rPr>
              <a:t>Personal statement</a:t>
            </a:r>
          </a:p>
          <a:p>
            <a:pPr>
              <a:lnSpc>
                <a:spcPct val="100000"/>
              </a:lnSpc>
              <a:defRPr/>
            </a:pPr>
            <a:endParaRPr lang="en-GB" sz="2200" dirty="0">
              <a:solidFill>
                <a:srgbClr val="002147"/>
              </a:solidFill>
              <a:latin typeface="Calibri" panose="020F0502020204030204" pitchFamily="34" charset="0"/>
            </a:endParaRPr>
          </a:p>
          <a:p>
            <a:pPr marL="342900" indent="-342900">
              <a:lnSpc>
                <a:spcPct val="100000"/>
              </a:lnSpc>
              <a:buFont typeface="Arial" panose="020B0604020202020204" pitchFamily="34" charset="0"/>
              <a:buChar char="•"/>
              <a:defRPr/>
            </a:pPr>
            <a:endParaRPr lang="en-GB" sz="2200" dirty="0">
              <a:solidFill>
                <a:srgbClr val="002147"/>
              </a:solidFill>
              <a:latin typeface="Calibri" panose="020F0502020204030204" pitchFamily="34" charset="0"/>
            </a:endParaRPr>
          </a:p>
          <a:p>
            <a:pPr marL="342900" indent="-342900">
              <a:lnSpc>
                <a:spcPct val="100000"/>
              </a:lnSpc>
              <a:buFont typeface="Arial" panose="020B0604020202020204" pitchFamily="34" charset="0"/>
              <a:buChar char="•"/>
              <a:defRPr/>
            </a:pPr>
            <a:endParaRPr lang="en-GB" sz="2200" dirty="0">
              <a:solidFill>
                <a:srgbClr val="002147"/>
              </a:solidFill>
              <a:latin typeface="Calibri" panose="020F0502020204030204" pitchFamily="34"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0774" y="2091736"/>
            <a:ext cx="2054452" cy="1651733"/>
          </a:xfrm>
          <a:prstGeom prst="round2DiagRect">
            <a:avLst>
              <a:gd name="adj1" fmla="val 16667"/>
              <a:gd name="adj2" fmla="val 0"/>
            </a:avLst>
          </a:prstGeom>
          <a:ln w="88900" cap="sq">
            <a:noFill/>
            <a:miter lim="800000"/>
          </a:ln>
          <a:effectLst>
            <a:outerShdw blurRad="254000" sx="1000" sy="1000" algn="tl" rotWithShape="0">
              <a:srgbClr val="000000">
                <a:alpha val="43000"/>
              </a:srgbClr>
            </a:outerShdw>
          </a:effectLst>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0774" y="3924337"/>
            <a:ext cx="2054451" cy="1784028"/>
          </a:xfrm>
          <a:prstGeom prst="round2DiagRect">
            <a:avLst>
              <a:gd name="adj1" fmla="val 16667"/>
              <a:gd name="adj2" fmla="val 0"/>
            </a:avLst>
          </a:prstGeom>
          <a:ln w="88900" cap="sq">
            <a:noFill/>
            <a:miter lim="800000"/>
          </a:ln>
          <a:effectLst>
            <a:outerShdw blurRad="254000" sx="1000" sy="1000" algn="tl" rotWithShape="0">
              <a:srgbClr val="000000">
                <a:alpha val="43000"/>
              </a:srgbClr>
            </a:outerShdw>
          </a:effectLst>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0774" y="305827"/>
            <a:ext cx="2054452" cy="1605041"/>
          </a:xfrm>
          <a:prstGeom prst="round2DiagRect">
            <a:avLst>
              <a:gd name="adj1" fmla="val 16667"/>
              <a:gd name="adj2" fmla="val 0"/>
            </a:avLst>
          </a:prstGeom>
          <a:ln w="88900" cap="sq">
            <a:noFill/>
            <a:miter lim="800000"/>
          </a:ln>
          <a:effectLst>
            <a:outerShdw blurRad="254000" sx="1000" sy="1000" algn="tl" rotWithShape="0">
              <a:srgbClr val="000000">
                <a:alpha val="43000"/>
              </a:srgbClr>
            </a:outerShdw>
          </a:effectLst>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86109" y="281386"/>
            <a:ext cx="1290365" cy="1342576"/>
          </a:xfrm>
          <a:prstGeom prst="rect">
            <a:avLst/>
          </a:prstGeom>
        </p:spPr>
      </p:pic>
      <p:sp>
        <p:nvSpPr>
          <p:cNvPr id="2" name="Rectangle 1"/>
          <p:cNvSpPr/>
          <p:nvPr/>
        </p:nvSpPr>
        <p:spPr>
          <a:xfrm>
            <a:off x="4398864" y="6026553"/>
            <a:ext cx="2557880" cy="461665"/>
          </a:xfrm>
          <a:prstGeom prst="rect">
            <a:avLst/>
          </a:prstGeom>
        </p:spPr>
        <p:txBody>
          <a:bodyPr wrap="none">
            <a:spAutoFit/>
          </a:bodyPr>
          <a:lstStyle/>
          <a:p>
            <a:r>
              <a:rPr lang="en-GB" sz="2400" dirty="0">
                <a:solidFill>
                  <a:schemeClr val="bg1"/>
                </a:solidFill>
                <a:latin typeface="Calibri" panose="020F0502020204030204" pitchFamily="34" charset="0"/>
              </a:rPr>
              <a:t>www.uniq.ox.ac.uk</a:t>
            </a:r>
          </a:p>
        </p:txBody>
      </p:sp>
      <p:sp>
        <p:nvSpPr>
          <p:cNvPr id="4" name="Rectangle 3"/>
          <p:cNvSpPr/>
          <p:nvPr/>
        </p:nvSpPr>
        <p:spPr>
          <a:xfrm>
            <a:off x="3274717" y="6170300"/>
            <a:ext cx="2557880" cy="461665"/>
          </a:xfrm>
          <a:prstGeom prst="rect">
            <a:avLst/>
          </a:prstGeom>
        </p:spPr>
        <p:txBody>
          <a:bodyPr wrap="none">
            <a:spAutoFit/>
          </a:bodyPr>
          <a:lstStyle/>
          <a:p>
            <a:r>
              <a:rPr lang="en-GB" sz="2400" dirty="0">
                <a:solidFill>
                  <a:srgbClr val="EF7C43"/>
                </a:solidFill>
                <a:latin typeface="Calibri" panose="020F0502020204030204" pitchFamily="34" charset="0"/>
              </a:rPr>
              <a:t>www.uniq.ox.ac.uk</a:t>
            </a:r>
          </a:p>
        </p:txBody>
      </p:sp>
      <p:pic>
        <p:nvPicPr>
          <p:cNvPr id="13" name="Picture 10"/>
          <p:cNvPicPr>
            <a:picLocks noChangeAspect="1"/>
          </p:cNvPicPr>
          <p:nvPr/>
        </p:nvPicPr>
        <p:blipFill rotWithShape="1">
          <a:blip r:embed="rId7">
            <a:extLst>
              <a:ext uri="{28A0092B-C50C-407E-A947-70E740481C1C}">
                <a14:useLocalDpi xmlns:a14="http://schemas.microsoft.com/office/drawing/2010/main" val="0"/>
              </a:ext>
            </a:extLst>
          </a:blip>
          <a:srcRect r="74163"/>
          <a:stretch/>
        </p:blipFill>
        <p:spPr bwMode="auto">
          <a:xfrm>
            <a:off x="8140499"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8">
            <a:extLst>
              <a:ext uri="{FF2B5EF4-FFF2-40B4-BE49-F238E27FC236}">
                <a16:creationId xmlns:a16="http://schemas.microsoft.com/office/drawing/2014/main" id="{FB45A0A6-B4C7-4BB4-9309-41597D1ECCF4}"/>
              </a:ext>
            </a:extLst>
          </p:cNvPr>
          <p:cNvGrpSpPr>
            <a:grpSpLocks/>
          </p:cNvGrpSpPr>
          <p:nvPr/>
        </p:nvGrpSpPr>
        <p:grpSpPr bwMode="auto">
          <a:xfrm>
            <a:off x="15150" y="6092825"/>
            <a:ext cx="9144000" cy="765175"/>
            <a:chOff x="0" y="6093296"/>
            <a:chExt cx="9144000" cy="764704"/>
          </a:xfrm>
        </p:grpSpPr>
        <p:sp>
          <p:nvSpPr>
            <p:cNvPr id="14" name="Rectangle 9">
              <a:extLst>
                <a:ext uri="{FF2B5EF4-FFF2-40B4-BE49-F238E27FC236}">
                  <a16:creationId xmlns:a16="http://schemas.microsoft.com/office/drawing/2014/main" id="{F890E49D-28F8-4FD2-B3A3-577A5739E9C0}"/>
                </a:ext>
              </a:extLst>
            </p:cNvPr>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a:lnSpc>
                  <a:spcPts val="2400"/>
                </a:lnSpc>
                <a:buClr>
                  <a:srgbClr val="002147"/>
                </a:buClr>
                <a:buSzPct val="80000"/>
                <a:buFont typeface="Wingdings" panose="05000000000000000000" pitchFamily="2" charset="2"/>
                <a:buChar char="§"/>
                <a:defRPr sz="21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lr>
                  <a:srgbClr val="002147"/>
                </a:buClr>
                <a:buSzPct val="80000"/>
                <a:buFont typeface="Wingdings" panose="05000000000000000000" pitchFamily="2" charset="2"/>
                <a:buChar char="§"/>
                <a:defRPr>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lr>
                  <a:srgbClr val="002147"/>
                </a:buClr>
                <a:buSzPct val="80000"/>
                <a:buFont typeface="Wingdings" panose="05000000000000000000" pitchFamily="2" charset="2"/>
                <a:buChar char="§"/>
                <a:defRPr>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ea typeface="ＭＳ Ｐゴシック" panose="020B0600070205080204" pitchFamily="34" charset="-128"/>
                </a:defRPr>
              </a:lvl9pPr>
            </a:lstStyle>
            <a:p>
              <a:pPr algn="ctr">
                <a:lnSpc>
                  <a:spcPct val="100000"/>
                </a:lnSpc>
                <a:buClrTx/>
                <a:buSzTx/>
                <a:buFontTx/>
                <a:buNone/>
              </a:pPr>
              <a:endParaRPr lang="en-US" altLang="en-US" sz="1700">
                <a:solidFill>
                  <a:schemeClr val="bg1"/>
                </a:solidFill>
              </a:endParaRPr>
            </a:p>
          </p:txBody>
        </p:sp>
        <p:pic>
          <p:nvPicPr>
            <p:cNvPr id="15" name="Picture 2" descr="G:\Student Recruitment\Photographs\LOGO for web\brand marks for web\ox_brand1_rev_rect.gif">
              <a:extLst>
                <a:ext uri="{FF2B5EF4-FFF2-40B4-BE49-F238E27FC236}">
                  <a16:creationId xmlns:a16="http://schemas.microsoft.com/office/drawing/2014/main" id="{86759F72-6858-41A9-BD73-3AC987B1788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651" y="6093296"/>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 name="Picture 24">
            <a:extLst>
              <a:ext uri="{FF2B5EF4-FFF2-40B4-BE49-F238E27FC236}">
                <a16:creationId xmlns:a16="http://schemas.microsoft.com/office/drawing/2014/main" id="{3E7AEA21-650E-4F28-AE81-5887E8277E0D}"/>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511029" y="141644"/>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69184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538" name="Group 8"/>
          <p:cNvGrpSpPr>
            <a:grpSpLocks/>
          </p:cNvGrpSpPr>
          <p:nvPr/>
        </p:nvGrpSpPr>
        <p:grpSpPr bwMode="auto">
          <a:xfrm>
            <a:off x="0" y="6092825"/>
            <a:ext cx="9144000" cy="765175"/>
            <a:chOff x="0" y="6093296"/>
            <a:chExt cx="9144000" cy="764704"/>
          </a:xfrm>
        </p:grpSpPr>
        <p:sp>
          <p:nvSpPr>
            <p:cNvPr id="5" name="Rectangle 9"/>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400" dirty="0">
                <a:latin typeface="+mn-lt"/>
              </a:endParaRPr>
            </a:p>
          </p:txBody>
        </p:sp>
        <p:pic>
          <p:nvPicPr>
            <p:cNvPr id="65543" name="Picture 2" descr="G:\Student Recruitment\Photographs\LOGO for web\brand marks for web\ox_brand1_rev_rect.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 name="Rectangle 13"/>
          <p:cNvSpPr>
            <a:spLocks noChangeArrowheads="1"/>
          </p:cNvSpPr>
          <p:nvPr/>
        </p:nvSpPr>
        <p:spPr bwMode="auto">
          <a:xfrm>
            <a:off x="-2020196" y="263702"/>
            <a:ext cx="85312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buClrTx/>
              <a:buSzTx/>
              <a:buFontTx/>
              <a:buNone/>
              <a:defRPr/>
            </a:pPr>
            <a:r>
              <a:rPr lang="en-GB" altLang="en-US" sz="4000" b="1" dirty="0">
                <a:solidFill>
                  <a:srgbClr val="002147"/>
                </a:solidFill>
                <a:latin typeface="+mn-lt"/>
              </a:rPr>
              <a:t>Any Questions?</a:t>
            </a:r>
          </a:p>
        </p:txBody>
      </p:sp>
      <p:pic>
        <p:nvPicPr>
          <p:cNvPr id="6" name="Picture 10">
            <a:extLst>
              <a:ext uri="{FF2B5EF4-FFF2-40B4-BE49-F238E27FC236}">
                <a16:creationId xmlns:a16="http://schemas.microsoft.com/office/drawing/2014/main" id="{FA821938-8D77-4E23-8613-66C67EA649BC}"/>
              </a:ext>
            </a:extLst>
          </p:cNvPr>
          <p:cNvPicPr>
            <a:picLocks noChangeAspect="1"/>
          </p:cNvPicPr>
          <p:nvPr/>
        </p:nvPicPr>
        <p:blipFill rotWithShape="1">
          <a:blip r:embed="rId4">
            <a:extLst>
              <a:ext uri="{28A0092B-C50C-407E-A947-70E740481C1C}">
                <a14:useLocalDpi xmlns:a14="http://schemas.microsoft.com/office/drawing/2010/main" val="0"/>
              </a:ext>
            </a:extLst>
          </a:blip>
          <a:srcRect r="74163"/>
          <a:stretch/>
        </p:blipFill>
        <p:spPr bwMode="auto">
          <a:xfrm>
            <a:off x="8140499"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4">
            <a:extLst>
              <a:ext uri="{FF2B5EF4-FFF2-40B4-BE49-F238E27FC236}">
                <a16:creationId xmlns:a16="http://schemas.microsoft.com/office/drawing/2014/main" id="{309B757C-4D50-498D-9637-E8B17713686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11029" y="141644"/>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8FBFCF5C-89D7-4802-B414-A789C19235BD}"/>
              </a:ext>
            </a:extLst>
          </p:cNvPr>
          <p:cNvSpPr txBox="1"/>
          <p:nvPr/>
        </p:nvSpPr>
        <p:spPr>
          <a:xfrm>
            <a:off x="1439817" y="2905780"/>
            <a:ext cx="6225037" cy="523220"/>
          </a:xfrm>
          <a:prstGeom prst="rect">
            <a:avLst/>
          </a:prstGeom>
          <a:noFill/>
        </p:spPr>
        <p:txBody>
          <a:bodyPr wrap="none" rtlCol="0">
            <a:spAutoFit/>
          </a:bodyPr>
          <a:lstStyle/>
          <a:p>
            <a:r>
              <a:rPr lang="en-GB" sz="2800" dirty="0"/>
              <a:t>Please email outreach@st-hildas.ox.ac.uk</a:t>
            </a:r>
            <a:endParaRPr lang="en-US" sz="2800" dirty="0"/>
          </a:p>
        </p:txBody>
      </p:sp>
      <p:cxnSp>
        <p:nvCxnSpPr>
          <p:cNvPr id="10" name="Straight Connector 9">
            <a:extLst>
              <a:ext uri="{FF2B5EF4-FFF2-40B4-BE49-F238E27FC236}">
                <a16:creationId xmlns:a16="http://schemas.microsoft.com/office/drawing/2014/main" id="{3397715E-0A47-46C9-9CA8-6805EAA28796}"/>
              </a:ext>
            </a:extLst>
          </p:cNvPr>
          <p:cNvCxnSpPr>
            <a:cxnSpLocks/>
          </p:cNvCxnSpPr>
          <p:nvPr/>
        </p:nvCxnSpPr>
        <p:spPr>
          <a:xfrm>
            <a:off x="570350" y="1198374"/>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56461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538" name="Group 8"/>
          <p:cNvGrpSpPr>
            <a:grpSpLocks/>
          </p:cNvGrpSpPr>
          <p:nvPr/>
        </p:nvGrpSpPr>
        <p:grpSpPr bwMode="auto">
          <a:xfrm>
            <a:off x="0" y="6092825"/>
            <a:ext cx="9144000" cy="765175"/>
            <a:chOff x="0" y="6093296"/>
            <a:chExt cx="9144000" cy="764704"/>
          </a:xfrm>
        </p:grpSpPr>
        <p:sp>
          <p:nvSpPr>
            <p:cNvPr id="5" name="Rectangle 9"/>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400" dirty="0">
                <a:latin typeface="+mn-lt"/>
              </a:endParaRPr>
            </a:p>
          </p:txBody>
        </p:sp>
        <p:pic>
          <p:nvPicPr>
            <p:cNvPr id="65543" name="Picture 2" descr="G:\Student Recruitment\Photographs\LOGO for web\brand marks for web\ox_brand1_rev_rect.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 name="Rectangle 13"/>
          <p:cNvSpPr>
            <a:spLocks noChangeArrowheads="1"/>
          </p:cNvSpPr>
          <p:nvPr/>
        </p:nvSpPr>
        <p:spPr bwMode="auto">
          <a:xfrm>
            <a:off x="286724" y="991727"/>
            <a:ext cx="85312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buClrTx/>
              <a:buSzTx/>
              <a:buFontTx/>
              <a:buNone/>
              <a:defRPr/>
            </a:pPr>
            <a:r>
              <a:rPr lang="en-GB" altLang="en-US" sz="4000" b="1" dirty="0">
                <a:solidFill>
                  <a:srgbClr val="002147"/>
                </a:solidFill>
                <a:latin typeface="+mn-lt"/>
              </a:rPr>
              <a:t>Participant Forms and Feedback</a:t>
            </a:r>
          </a:p>
        </p:txBody>
      </p:sp>
      <p:pic>
        <p:nvPicPr>
          <p:cNvPr id="6" name="Picture 10">
            <a:extLst>
              <a:ext uri="{FF2B5EF4-FFF2-40B4-BE49-F238E27FC236}">
                <a16:creationId xmlns:a16="http://schemas.microsoft.com/office/drawing/2014/main" id="{98917F07-20F6-4ACC-8425-A183BC6D875F}"/>
              </a:ext>
            </a:extLst>
          </p:cNvPr>
          <p:cNvPicPr>
            <a:picLocks noChangeAspect="1"/>
          </p:cNvPicPr>
          <p:nvPr/>
        </p:nvPicPr>
        <p:blipFill rotWithShape="1">
          <a:blip r:embed="rId4">
            <a:extLst>
              <a:ext uri="{28A0092B-C50C-407E-A947-70E740481C1C}">
                <a14:useLocalDpi xmlns:a14="http://schemas.microsoft.com/office/drawing/2010/main" val="0"/>
              </a:ext>
            </a:extLst>
          </a:blip>
          <a:srcRect r="74163"/>
          <a:stretch/>
        </p:blipFill>
        <p:spPr bwMode="auto">
          <a:xfrm>
            <a:off x="8140499" y="139202"/>
            <a:ext cx="806855" cy="82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4">
            <a:extLst>
              <a:ext uri="{FF2B5EF4-FFF2-40B4-BE49-F238E27FC236}">
                <a16:creationId xmlns:a16="http://schemas.microsoft.com/office/drawing/2014/main" id="{FAD109C3-1410-4EC6-B857-869E346AD33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11029" y="141644"/>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86BC5A4D-0DEA-459C-B0E7-5973B22DA326}"/>
              </a:ext>
            </a:extLst>
          </p:cNvPr>
          <p:cNvPicPr>
            <a:picLocks noChangeAspect="1"/>
          </p:cNvPicPr>
          <p:nvPr/>
        </p:nvPicPr>
        <p:blipFill>
          <a:blip r:embed="rId5"/>
          <a:stretch>
            <a:fillRect/>
          </a:stretch>
        </p:blipFill>
        <p:spPr>
          <a:xfrm>
            <a:off x="2385096" y="1512740"/>
            <a:ext cx="4334480" cy="4353533"/>
          </a:xfrm>
          <a:prstGeom prst="rect">
            <a:avLst/>
          </a:prstGeom>
        </p:spPr>
      </p:pic>
      <p:cxnSp>
        <p:nvCxnSpPr>
          <p:cNvPr id="10" name="Straight Connector 9">
            <a:extLst>
              <a:ext uri="{FF2B5EF4-FFF2-40B4-BE49-F238E27FC236}">
                <a16:creationId xmlns:a16="http://schemas.microsoft.com/office/drawing/2014/main" id="{47B3DA67-0B9E-42B9-835F-D48F8A1EE901}"/>
              </a:ext>
            </a:extLst>
          </p:cNvPr>
          <p:cNvCxnSpPr>
            <a:cxnSpLocks/>
          </p:cNvCxnSpPr>
          <p:nvPr/>
        </p:nvCxnSpPr>
        <p:spPr>
          <a:xfrm>
            <a:off x="1215809" y="1919137"/>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53304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3">
            <a:extLst>
              <a:ext uri="{FF2B5EF4-FFF2-40B4-BE49-F238E27FC236}">
                <a16:creationId xmlns:a16="http://schemas.microsoft.com/office/drawing/2014/main" id="{F68CF48E-B126-41D7-A3A5-5B9A30880105}"/>
              </a:ext>
            </a:extLst>
          </p:cNvPr>
          <p:cNvSpPr txBox="1">
            <a:spLocks noChangeArrowheads="1"/>
          </p:cNvSpPr>
          <p:nvPr/>
        </p:nvSpPr>
        <p:spPr bwMode="auto">
          <a:xfrm>
            <a:off x="325438" y="793750"/>
            <a:ext cx="1857375" cy="1938338"/>
          </a:xfrm>
          <a:prstGeom prst="rect">
            <a:avLst/>
          </a:prstGeom>
          <a:solidFill>
            <a:srgbClr val="CCCC00"/>
          </a:solid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spcBef>
                <a:spcPct val="50000"/>
              </a:spcBef>
              <a:buClrTx/>
              <a:buSzTx/>
              <a:buFontTx/>
              <a:buNone/>
              <a:defRPr/>
            </a:pPr>
            <a:endParaRPr lang="en-GB" altLang="en-US" sz="2000" b="1" dirty="0">
              <a:solidFill>
                <a:schemeClr val="bg1"/>
              </a:solidFill>
              <a:latin typeface="+mn-lt"/>
            </a:endParaRPr>
          </a:p>
          <a:p>
            <a:pPr algn="ctr" eaLnBrk="1" hangingPunct="1">
              <a:lnSpc>
                <a:spcPct val="100000"/>
              </a:lnSpc>
              <a:spcBef>
                <a:spcPct val="50000"/>
              </a:spcBef>
              <a:buClrTx/>
              <a:buSzTx/>
              <a:buFontTx/>
              <a:buNone/>
              <a:defRPr/>
            </a:pPr>
            <a:r>
              <a:rPr lang="en-GB" altLang="en-US" sz="2000" b="1" dirty="0">
                <a:solidFill>
                  <a:schemeClr val="bg1"/>
                </a:solidFill>
                <a:latin typeface="+mn-lt"/>
              </a:rPr>
              <a:t>Choose</a:t>
            </a:r>
            <a:r>
              <a:rPr lang="en-GB" altLang="en-US" sz="2000" b="1" dirty="0">
                <a:latin typeface="+mn-lt"/>
              </a:rPr>
              <a:t> </a:t>
            </a:r>
            <a:r>
              <a:rPr lang="en-GB" altLang="en-US" sz="2000" b="1" dirty="0">
                <a:solidFill>
                  <a:schemeClr val="bg1"/>
                </a:solidFill>
                <a:latin typeface="+mn-lt"/>
              </a:rPr>
              <a:t>course and college</a:t>
            </a:r>
          </a:p>
          <a:p>
            <a:pPr algn="ctr" eaLnBrk="1" hangingPunct="1">
              <a:lnSpc>
                <a:spcPct val="100000"/>
              </a:lnSpc>
              <a:spcBef>
                <a:spcPct val="50000"/>
              </a:spcBef>
              <a:buClrTx/>
              <a:buSzTx/>
              <a:buFontTx/>
              <a:buNone/>
              <a:defRPr/>
            </a:pPr>
            <a:endParaRPr lang="en-GB" altLang="en-US" sz="2000" b="1" dirty="0">
              <a:solidFill>
                <a:schemeClr val="bg1"/>
              </a:solidFill>
              <a:latin typeface="+mn-lt"/>
            </a:endParaRPr>
          </a:p>
        </p:txBody>
      </p:sp>
      <p:sp>
        <p:nvSpPr>
          <p:cNvPr id="17411" name="Text Box 4">
            <a:extLst>
              <a:ext uri="{FF2B5EF4-FFF2-40B4-BE49-F238E27FC236}">
                <a16:creationId xmlns:a16="http://schemas.microsoft.com/office/drawing/2014/main" id="{F35CB716-2FD7-48E8-938D-300D1C57080D}"/>
              </a:ext>
            </a:extLst>
          </p:cNvPr>
          <p:cNvSpPr txBox="1">
            <a:spLocks noChangeArrowheads="1"/>
          </p:cNvSpPr>
          <p:nvPr/>
        </p:nvSpPr>
        <p:spPr bwMode="auto">
          <a:xfrm>
            <a:off x="2714625" y="806450"/>
            <a:ext cx="1931988" cy="1631950"/>
          </a:xfrm>
          <a:prstGeom prst="rect">
            <a:avLst/>
          </a:prstGeom>
          <a:solidFill>
            <a:srgbClr val="33CCFF"/>
          </a:solid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spcBef>
                <a:spcPct val="50000"/>
              </a:spcBef>
              <a:buClrTx/>
              <a:buSzTx/>
              <a:buFontTx/>
              <a:buNone/>
              <a:defRPr/>
            </a:pPr>
            <a:endParaRPr lang="en-GB" altLang="en-US" sz="2000" b="1" dirty="0">
              <a:solidFill>
                <a:schemeClr val="bg1"/>
              </a:solidFill>
              <a:latin typeface="+mn-lt"/>
            </a:endParaRPr>
          </a:p>
          <a:p>
            <a:pPr algn="ctr" eaLnBrk="1" hangingPunct="1">
              <a:lnSpc>
                <a:spcPct val="100000"/>
              </a:lnSpc>
              <a:spcBef>
                <a:spcPct val="50000"/>
              </a:spcBef>
              <a:buClrTx/>
              <a:buSzTx/>
              <a:buFontTx/>
              <a:buNone/>
              <a:defRPr/>
            </a:pPr>
            <a:r>
              <a:rPr lang="en-GB" altLang="en-US" sz="2000" b="1" dirty="0">
                <a:solidFill>
                  <a:schemeClr val="bg1"/>
                </a:solidFill>
                <a:latin typeface="+mn-lt"/>
              </a:rPr>
              <a:t>Start UCAS    </a:t>
            </a:r>
            <a:br>
              <a:rPr lang="en-GB" altLang="en-US" sz="2000" b="1" dirty="0">
                <a:solidFill>
                  <a:schemeClr val="bg1"/>
                </a:solidFill>
                <a:latin typeface="+mn-lt"/>
              </a:rPr>
            </a:br>
            <a:r>
              <a:rPr lang="en-GB" altLang="en-US" sz="2000" b="1" dirty="0">
                <a:solidFill>
                  <a:schemeClr val="bg1"/>
                </a:solidFill>
                <a:latin typeface="+mn-lt"/>
              </a:rPr>
              <a:t>application</a:t>
            </a:r>
          </a:p>
          <a:p>
            <a:pPr algn="ctr" eaLnBrk="1" hangingPunct="1">
              <a:lnSpc>
                <a:spcPct val="100000"/>
              </a:lnSpc>
              <a:spcBef>
                <a:spcPct val="50000"/>
              </a:spcBef>
              <a:buClrTx/>
              <a:buSzTx/>
              <a:buFontTx/>
              <a:buNone/>
              <a:defRPr/>
            </a:pPr>
            <a:endParaRPr lang="en-GB" altLang="en-US" sz="2000" b="1" dirty="0">
              <a:solidFill>
                <a:schemeClr val="bg1"/>
              </a:solidFill>
              <a:latin typeface="+mn-lt"/>
            </a:endParaRPr>
          </a:p>
        </p:txBody>
      </p:sp>
      <p:sp>
        <p:nvSpPr>
          <p:cNvPr id="17412" name="Text Box 5">
            <a:extLst>
              <a:ext uri="{FF2B5EF4-FFF2-40B4-BE49-F238E27FC236}">
                <a16:creationId xmlns:a16="http://schemas.microsoft.com/office/drawing/2014/main" id="{9DDA1AB1-264E-41B1-A630-69A8034E1A56}"/>
              </a:ext>
            </a:extLst>
          </p:cNvPr>
          <p:cNvSpPr txBox="1">
            <a:spLocks noChangeArrowheads="1"/>
          </p:cNvSpPr>
          <p:nvPr/>
        </p:nvSpPr>
        <p:spPr bwMode="auto">
          <a:xfrm>
            <a:off x="7239000" y="793750"/>
            <a:ext cx="1854200" cy="1423988"/>
          </a:xfrm>
          <a:prstGeom prst="rect">
            <a:avLst/>
          </a:prstGeom>
          <a:solidFill>
            <a:srgbClr val="CCCC00"/>
          </a:solid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spcBef>
                <a:spcPct val="50000"/>
              </a:spcBef>
              <a:buClrTx/>
              <a:buSzTx/>
              <a:buFontTx/>
              <a:buNone/>
              <a:defRPr/>
            </a:pPr>
            <a:r>
              <a:rPr lang="en-GB" altLang="en-US" sz="2000" b="1" dirty="0">
                <a:solidFill>
                  <a:schemeClr val="bg1"/>
                </a:solidFill>
                <a:latin typeface="+mn-lt"/>
              </a:rPr>
              <a:t>Submit application</a:t>
            </a:r>
          </a:p>
          <a:p>
            <a:pPr algn="ctr" eaLnBrk="1" hangingPunct="1">
              <a:lnSpc>
                <a:spcPct val="100000"/>
              </a:lnSpc>
              <a:spcBef>
                <a:spcPct val="50000"/>
              </a:spcBef>
              <a:buClrTx/>
              <a:buSzTx/>
              <a:buFontTx/>
              <a:buNone/>
              <a:defRPr/>
            </a:pPr>
            <a:r>
              <a:rPr lang="en-GB" altLang="en-US" sz="2000" b="1" dirty="0">
                <a:solidFill>
                  <a:schemeClr val="bg1"/>
                </a:solidFill>
                <a:latin typeface="+mn-lt"/>
              </a:rPr>
              <a:t>by 15 Oct</a:t>
            </a:r>
          </a:p>
          <a:p>
            <a:pPr algn="ctr" eaLnBrk="1" hangingPunct="1">
              <a:lnSpc>
                <a:spcPct val="100000"/>
              </a:lnSpc>
              <a:spcBef>
                <a:spcPct val="50000"/>
              </a:spcBef>
              <a:buClrTx/>
              <a:buSzTx/>
              <a:buFontTx/>
              <a:buNone/>
              <a:defRPr/>
            </a:pPr>
            <a:endParaRPr lang="en-GB" altLang="en-US" sz="1100" b="1" dirty="0">
              <a:solidFill>
                <a:schemeClr val="bg1"/>
              </a:solidFill>
              <a:latin typeface="+mn-lt"/>
            </a:endParaRPr>
          </a:p>
        </p:txBody>
      </p:sp>
      <p:sp>
        <p:nvSpPr>
          <p:cNvPr id="17413" name="Text Box 6">
            <a:extLst>
              <a:ext uri="{FF2B5EF4-FFF2-40B4-BE49-F238E27FC236}">
                <a16:creationId xmlns:a16="http://schemas.microsoft.com/office/drawing/2014/main" id="{F1ABA3FE-7429-42A5-A6EE-476B48C5851A}"/>
              </a:ext>
            </a:extLst>
          </p:cNvPr>
          <p:cNvSpPr txBox="1">
            <a:spLocks noChangeArrowheads="1"/>
          </p:cNvSpPr>
          <p:nvPr/>
        </p:nvSpPr>
        <p:spPr bwMode="auto">
          <a:xfrm>
            <a:off x="804863" y="3059113"/>
            <a:ext cx="1955800" cy="708025"/>
          </a:xfrm>
          <a:prstGeom prst="rect">
            <a:avLst/>
          </a:prstGeom>
          <a:solidFill>
            <a:srgbClr val="CCCC00"/>
          </a:solidFill>
          <a:ln>
            <a:solidFill>
              <a:srgbClr val="CCCC00"/>
            </a:solid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spcBef>
                <a:spcPct val="50000"/>
              </a:spcBef>
              <a:buClrTx/>
              <a:buSzTx/>
              <a:buFontTx/>
              <a:buNone/>
              <a:defRPr/>
            </a:pPr>
            <a:r>
              <a:rPr lang="en-GB" altLang="en-US" sz="2000" b="1" dirty="0">
                <a:solidFill>
                  <a:schemeClr val="bg1"/>
                </a:solidFill>
                <a:latin typeface="+mn-lt"/>
              </a:rPr>
              <a:t>Result of application</a:t>
            </a:r>
          </a:p>
        </p:txBody>
      </p:sp>
      <p:sp>
        <p:nvSpPr>
          <p:cNvPr id="17414" name="Text Box 7">
            <a:extLst>
              <a:ext uri="{FF2B5EF4-FFF2-40B4-BE49-F238E27FC236}">
                <a16:creationId xmlns:a16="http://schemas.microsoft.com/office/drawing/2014/main" id="{4F4F97BF-DD0E-4520-BB55-6795C6D4176B}"/>
              </a:ext>
            </a:extLst>
          </p:cNvPr>
          <p:cNvSpPr txBox="1">
            <a:spLocks noChangeArrowheads="1"/>
          </p:cNvSpPr>
          <p:nvPr/>
        </p:nvSpPr>
        <p:spPr bwMode="auto">
          <a:xfrm>
            <a:off x="833438" y="4822825"/>
            <a:ext cx="2192337" cy="1016000"/>
          </a:xfrm>
          <a:prstGeom prst="rect">
            <a:avLst/>
          </a:prstGeom>
          <a:solidFill>
            <a:srgbClr val="33CCFF"/>
          </a:solid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spcBef>
                <a:spcPct val="50000"/>
              </a:spcBef>
              <a:buClrTx/>
              <a:buSzTx/>
              <a:buFontTx/>
              <a:buNone/>
              <a:defRPr/>
            </a:pPr>
            <a:r>
              <a:rPr lang="en-GB" altLang="en-US" sz="2000" b="1" dirty="0">
                <a:solidFill>
                  <a:schemeClr val="bg1"/>
                </a:solidFill>
                <a:latin typeface="+mn-lt"/>
              </a:rPr>
              <a:t>Choose ‘firm’ and ‘insurance’ choices</a:t>
            </a:r>
          </a:p>
        </p:txBody>
      </p:sp>
      <p:sp>
        <p:nvSpPr>
          <p:cNvPr id="17415" name="Text Box 8">
            <a:extLst>
              <a:ext uri="{FF2B5EF4-FFF2-40B4-BE49-F238E27FC236}">
                <a16:creationId xmlns:a16="http://schemas.microsoft.com/office/drawing/2014/main" id="{6BF27C6B-1CFB-49C7-AC0C-C0F0AFDFF80F}"/>
              </a:ext>
            </a:extLst>
          </p:cNvPr>
          <p:cNvSpPr txBox="1">
            <a:spLocks noChangeArrowheads="1"/>
          </p:cNvSpPr>
          <p:nvPr/>
        </p:nvSpPr>
        <p:spPr bwMode="auto">
          <a:xfrm>
            <a:off x="3844925" y="4889500"/>
            <a:ext cx="2593975" cy="708025"/>
          </a:xfrm>
          <a:prstGeom prst="rect">
            <a:avLst/>
          </a:prstGeom>
          <a:solidFill>
            <a:srgbClr val="FF6600"/>
          </a:solidFill>
          <a:ln>
            <a:solidFill>
              <a:srgbClr val="FF6600"/>
            </a:solid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spcBef>
                <a:spcPct val="50000"/>
              </a:spcBef>
              <a:buClrTx/>
              <a:buSzTx/>
              <a:buFontTx/>
              <a:buNone/>
              <a:defRPr/>
            </a:pPr>
            <a:r>
              <a:rPr lang="en-GB" altLang="en-US" sz="2000" b="1" dirty="0">
                <a:solidFill>
                  <a:schemeClr val="bg1"/>
                </a:solidFill>
                <a:latin typeface="+mn-lt"/>
              </a:rPr>
              <a:t>Exam results/ confirmation</a:t>
            </a:r>
          </a:p>
        </p:txBody>
      </p:sp>
      <p:sp>
        <p:nvSpPr>
          <p:cNvPr id="17416" name="Text Box 9">
            <a:extLst>
              <a:ext uri="{FF2B5EF4-FFF2-40B4-BE49-F238E27FC236}">
                <a16:creationId xmlns:a16="http://schemas.microsoft.com/office/drawing/2014/main" id="{CDEEEEBE-E1A4-4698-B3B4-3E986A6A3C0E}"/>
              </a:ext>
            </a:extLst>
          </p:cNvPr>
          <p:cNvSpPr txBox="1">
            <a:spLocks noChangeArrowheads="1"/>
          </p:cNvSpPr>
          <p:nvPr/>
        </p:nvSpPr>
        <p:spPr bwMode="auto">
          <a:xfrm>
            <a:off x="5762625" y="2955925"/>
            <a:ext cx="2089150" cy="708025"/>
          </a:xfrm>
          <a:prstGeom prst="rect">
            <a:avLst/>
          </a:prstGeom>
          <a:solidFill>
            <a:srgbClr val="33CCFF"/>
          </a:solid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spcBef>
                <a:spcPct val="50000"/>
              </a:spcBef>
              <a:buClrTx/>
              <a:buSzTx/>
              <a:buFontTx/>
              <a:buNone/>
              <a:defRPr/>
            </a:pPr>
            <a:r>
              <a:rPr lang="en-GB" altLang="en-US" sz="2000" b="1" dirty="0">
                <a:solidFill>
                  <a:schemeClr val="bg1"/>
                </a:solidFill>
                <a:latin typeface="+mn-lt"/>
              </a:rPr>
              <a:t>Written work / tests </a:t>
            </a:r>
          </a:p>
        </p:txBody>
      </p:sp>
      <p:sp>
        <p:nvSpPr>
          <p:cNvPr id="17417" name="Text Box 10">
            <a:extLst>
              <a:ext uri="{FF2B5EF4-FFF2-40B4-BE49-F238E27FC236}">
                <a16:creationId xmlns:a16="http://schemas.microsoft.com/office/drawing/2014/main" id="{6B7E6F35-28BE-428E-B11C-0A3C3FD5330E}"/>
              </a:ext>
            </a:extLst>
          </p:cNvPr>
          <p:cNvSpPr txBox="1">
            <a:spLocks noChangeArrowheads="1"/>
          </p:cNvSpPr>
          <p:nvPr/>
        </p:nvSpPr>
        <p:spPr bwMode="auto">
          <a:xfrm>
            <a:off x="6807200" y="5189538"/>
            <a:ext cx="2087563" cy="708025"/>
          </a:xfrm>
          <a:prstGeom prst="rect">
            <a:avLst/>
          </a:prstGeom>
          <a:solidFill>
            <a:srgbClr val="002147"/>
          </a:solid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spcBef>
                <a:spcPct val="50000"/>
              </a:spcBef>
              <a:buClrTx/>
              <a:buSzTx/>
              <a:buFontTx/>
              <a:buNone/>
              <a:defRPr/>
            </a:pPr>
            <a:r>
              <a:rPr lang="en-GB" altLang="en-US" sz="2000" b="1" dirty="0">
                <a:solidFill>
                  <a:schemeClr val="bg1"/>
                </a:solidFill>
                <a:latin typeface="+mn-lt"/>
              </a:rPr>
              <a:t>Start university!</a:t>
            </a:r>
          </a:p>
        </p:txBody>
      </p:sp>
      <p:sp>
        <p:nvSpPr>
          <p:cNvPr id="17418" name="Text Box 13">
            <a:extLst>
              <a:ext uri="{FF2B5EF4-FFF2-40B4-BE49-F238E27FC236}">
                <a16:creationId xmlns:a16="http://schemas.microsoft.com/office/drawing/2014/main" id="{687B5A15-0CE6-4D47-AA10-F3D5580EABAA}"/>
              </a:ext>
            </a:extLst>
          </p:cNvPr>
          <p:cNvSpPr txBox="1">
            <a:spLocks noChangeArrowheads="1"/>
          </p:cNvSpPr>
          <p:nvPr/>
        </p:nvSpPr>
        <p:spPr bwMode="auto">
          <a:xfrm>
            <a:off x="3422650" y="2751138"/>
            <a:ext cx="1512888" cy="1323975"/>
          </a:xfrm>
          <a:prstGeom prst="rect">
            <a:avLst/>
          </a:prstGeom>
          <a:solidFill>
            <a:srgbClr val="FF6600"/>
          </a:solidFill>
          <a:ln>
            <a:solidFill>
              <a:srgbClr val="FF6600"/>
            </a:solid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spcBef>
                <a:spcPct val="50000"/>
              </a:spcBef>
              <a:buClrTx/>
              <a:buSzTx/>
              <a:buFontTx/>
              <a:buNone/>
              <a:defRPr/>
            </a:pPr>
            <a:endParaRPr lang="en-GB" altLang="en-US" sz="2000" b="1" dirty="0">
              <a:solidFill>
                <a:schemeClr val="bg1"/>
              </a:solidFill>
              <a:latin typeface="+mn-lt"/>
            </a:endParaRPr>
          </a:p>
          <a:p>
            <a:pPr algn="ctr" eaLnBrk="1" hangingPunct="1">
              <a:lnSpc>
                <a:spcPct val="100000"/>
              </a:lnSpc>
              <a:spcBef>
                <a:spcPct val="50000"/>
              </a:spcBef>
              <a:buClrTx/>
              <a:buSzTx/>
              <a:buFontTx/>
              <a:buNone/>
              <a:defRPr/>
            </a:pPr>
            <a:r>
              <a:rPr lang="en-GB" altLang="en-US" sz="2000" b="1" dirty="0">
                <a:solidFill>
                  <a:schemeClr val="bg1"/>
                </a:solidFill>
                <a:latin typeface="+mn-lt"/>
              </a:rPr>
              <a:t>Interview</a:t>
            </a:r>
          </a:p>
          <a:p>
            <a:pPr algn="ctr" eaLnBrk="1" hangingPunct="1">
              <a:lnSpc>
                <a:spcPct val="100000"/>
              </a:lnSpc>
              <a:spcBef>
                <a:spcPct val="50000"/>
              </a:spcBef>
              <a:buClrTx/>
              <a:buSzTx/>
              <a:buFontTx/>
              <a:buNone/>
              <a:defRPr/>
            </a:pPr>
            <a:r>
              <a:rPr lang="en-GB" altLang="en-US" sz="2000" b="1" dirty="0">
                <a:latin typeface="+mn-lt"/>
              </a:rPr>
              <a:t> </a:t>
            </a:r>
          </a:p>
        </p:txBody>
      </p:sp>
      <p:sp>
        <p:nvSpPr>
          <p:cNvPr id="17419" name="AutoShape 26">
            <a:extLst>
              <a:ext uri="{FF2B5EF4-FFF2-40B4-BE49-F238E27FC236}">
                <a16:creationId xmlns:a16="http://schemas.microsoft.com/office/drawing/2014/main" id="{D769DF4A-8ED5-47CC-9303-281635B3DEE5}"/>
              </a:ext>
            </a:extLst>
          </p:cNvPr>
          <p:cNvSpPr>
            <a:spLocks noChangeArrowheads="1"/>
          </p:cNvSpPr>
          <p:nvPr/>
        </p:nvSpPr>
        <p:spPr bwMode="auto">
          <a:xfrm rot="1611420">
            <a:off x="7951788" y="2114550"/>
            <a:ext cx="785812" cy="2043113"/>
          </a:xfrm>
          <a:prstGeom prst="curvedLeftArrow">
            <a:avLst>
              <a:gd name="adj1" fmla="val 41308"/>
              <a:gd name="adj2" fmla="val 94760"/>
              <a:gd name="adj3" fmla="val 33333"/>
            </a:avLst>
          </a:prstGeom>
          <a:solidFill>
            <a:srgbClr val="002060"/>
          </a:solidFill>
          <a:ln>
            <a:noFill/>
          </a:ln>
        </p:spPr>
        <p:txBody>
          <a:bodyPr wrap="none" anchor="ct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eaLnBrk="1" hangingPunct="1">
              <a:lnSpc>
                <a:spcPct val="100000"/>
              </a:lnSpc>
              <a:buClrTx/>
              <a:buSzTx/>
              <a:buFontTx/>
              <a:buNone/>
              <a:defRPr/>
            </a:pPr>
            <a:endParaRPr lang="en-US" altLang="en-US" sz="2000" dirty="0">
              <a:latin typeface="+mn-lt"/>
            </a:endParaRPr>
          </a:p>
        </p:txBody>
      </p:sp>
      <p:sp>
        <p:nvSpPr>
          <p:cNvPr id="17420" name="AutoShape 26">
            <a:extLst>
              <a:ext uri="{FF2B5EF4-FFF2-40B4-BE49-F238E27FC236}">
                <a16:creationId xmlns:a16="http://schemas.microsoft.com/office/drawing/2014/main" id="{A830A421-C194-49B7-8D96-A277D72E5B2A}"/>
              </a:ext>
            </a:extLst>
          </p:cNvPr>
          <p:cNvSpPr>
            <a:spLocks noChangeArrowheads="1"/>
          </p:cNvSpPr>
          <p:nvPr/>
        </p:nvSpPr>
        <p:spPr bwMode="auto">
          <a:xfrm flipH="1">
            <a:off x="117475" y="3178175"/>
            <a:ext cx="857250" cy="2365375"/>
          </a:xfrm>
          <a:prstGeom prst="curvedLeftArrow">
            <a:avLst>
              <a:gd name="adj1" fmla="val 41196"/>
              <a:gd name="adj2" fmla="val 94537"/>
              <a:gd name="adj3" fmla="val 33333"/>
            </a:avLst>
          </a:prstGeom>
          <a:solidFill>
            <a:srgbClr val="002147"/>
          </a:solidFill>
          <a:ln>
            <a:noFill/>
          </a:ln>
        </p:spPr>
        <p:txBody>
          <a:bodyPr wrap="none" anchor="ct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eaLnBrk="1" hangingPunct="1">
              <a:lnSpc>
                <a:spcPct val="100000"/>
              </a:lnSpc>
              <a:buClrTx/>
              <a:buSzTx/>
              <a:buFontTx/>
              <a:buNone/>
              <a:defRPr/>
            </a:pPr>
            <a:endParaRPr lang="en-US" altLang="en-US" sz="2000" dirty="0">
              <a:latin typeface="+mn-lt"/>
            </a:endParaRPr>
          </a:p>
        </p:txBody>
      </p:sp>
      <p:grpSp>
        <p:nvGrpSpPr>
          <p:cNvPr id="38926" name="Group 9">
            <a:extLst>
              <a:ext uri="{FF2B5EF4-FFF2-40B4-BE49-F238E27FC236}">
                <a16:creationId xmlns:a16="http://schemas.microsoft.com/office/drawing/2014/main" id="{4431543F-CDAA-4339-B553-520D3953E8F8}"/>
              </a:ext>
            </a:extLst>
          </p:cNvPr>
          <p:cNvGrpSpPr>
            <a:grpSpLocks/>
          </p:cNvGrpSpPr>
          <p:nvPr/>
        </p:nvGrpSpPr>
        <p:grpSpPr bwMode="auto">
          <a:xfrm>
            <a:off x="0" y="6092825"/>
            <a:ext cx="9144000" cy="765175"/>
            <a:chOff x="0" y="6093296"/>
            <a:chExt cx="9144000" cy="764704"/>
          </a:xfrm>
        </p:grpSpPr>
        <p:sp>
          <p:nvSpPr>
            <p:cNvPr id="17431" name="Rectangle 6">
              <a:extLst>
                <a:ext uri="{FF2B5EF4-FFF2-40B4-BE49-F238E27FC236}">
                  <a16:creationId xmlns:a16="http://schemas.microsoft.com/office/drawing/2014/main" id="{58B73C0F-D230-46F5-9036-991CDDD5EB33}"/>
                </a:ext>
              </a:extLst>
            </p:cNvPr>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400" dirty="0">
                <a:latin typeface="+mn-lt"/>
              </a:endParaRPr>
            </a:p>
          </p:txBody>
        </p:sp>
        <p:pic>
          <p:nvPicPr>
            <p:cNvPr id="38937" name="Picture 2" descr="G:\Student Recruitment\Photographs\LOGO for web\brand marks for web\ox_brand1_rev_rect.gif">
              <a:extLst>
                <a:ext uri="{FF2B5EF4-FFF2-40B4-BE49-F238E27FC236}">
                  <a16:creationId xmlns:a16="http://schemas.microsoft.com/office/drawing/2014/main" id="{D2C89D59-6855-4469-B7ED-F2D4C0F9B9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422" name="TextBox 2">
            <a:extLst>
              <a:ext uri="{FF2B5EF4-FFF2-40B4-BE49-F238E27FC236}">
                <a16:creationId xmlns:a16="http://schemas.microsoft.com/office/drawing/2014/main" id="{EF77E198-66CE-4CBA-9111-2CCB24FE6DC2}"/>
              </a:ext>
            </a:extLst>
          </p:cNvPr>
          <p:cNvSpPr txBox="1">
            <a:spLocks noChangeArrowheads="1"/>
          </p:cNvSpPr>
          <p:nvPr/>
        </p:nvSpPr>
        <p:spPr bwMode="auto">
          <a:xfrm>
            <a:off x="4935538" y="793750"/>
            <a:ext cx="1833562" cy="1323975"/>
          </a:xfrm>
          <a:prstGeom prst="rect">
            <a:avLst/>
          </a:prstGeom>
          <a:solidFill>
            <a:srgbClr val="FF6600"/>
          </a:solid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buClrTx/>
              <a:buSzTx/>
              <a:buFontTx/>
              <a:buNone/>
              <a:defRPr/>
            </a:pPr>
            <a:endParaRPr lang="en-GB" altLang="en-US" sz="2000" b="1" dirty="0">
              <a:solidFill>
                <a:schemeClr val="bg1"/>
              </a:solidFill>
              <a:latin typeface="+mn-lt"/>
            </a:endParaRPr>
          </a:p>
          <a:p>
            <a:pPr algn="ctr" eaLnBrk="1" hangingPunct="1">
              <a:lnSpc>
                <a:spcPct val="100000"/>
              </a:lnSpc>
              <a:buClrTx/>
              <a:buSzTx/>
              <a:buFontTx/>
              <a:buNone/>
              <a:defRPr/>
            </a:pPr>
            <a:r>
              <a:rPr lang="en-GB" altLang="en-US" sz="2000" b="1" dirty="0">
                <a:solidFill>
                  <a:schemeClr val="bg1"/>
                </a:solidFill>
                <a:latin typeface="+mn-lt"/>
              </a:rPr>
              <a:t>Test</a:t>
            </a:r>
          </a:p>
          <a:p>
            <a:pPr algn="ctr" eaLnBrk="1" hangingPunct="1">
              <a:lnSpc>
                <a:spcPct val="100000"/>
              </a:lnSpc>
              <a:buClrTx/>
              <a:buSzTx/>
              <a:buFontTx/>
              <a:buNone/>
              <a:defRPr/>
            </a:pPr>
            <a:r>
              <a:rPr lang="en-GB" altLang="en-US" sz="2000" b="1" dirty="0">
                <a:solidFill>
                  <a:schemeClr val="bg1"/>
                </a:solidFill>
                <a:latin typeface="+mn-lt"/>
              </a:rPr>
              <a:t>registration</a:t>
            </a:r>
          </a:p>
          <a:p>
            <a:pPr algn="ctr" eaLnBrk="1" hangingPunct="1">
              <a:lnSpc>
                <a:spcPct val="100000"/>
              </a:lnSpc>
              <a:buClrTx/>
              <a:buSzTx/>
              <a:buFontTx/>
              <a:buNone/>
              <a:defRPr/>
            </a:pPr>
            <a:endParaRPr lang="en-GB" altLang="en-US" sz="2000" dirty="0">
              <a:latin typeface="+mn-lt"/>
            </a:endParaRPr>
          </a:p>
        </p:txBody>
      </p:sp>
      <p:sp>
        <p:nvSpPr>
          <p:cNvPr id="4" name="Right Arrow 3">
            <a:extLst>
              <a:ext uri="{FF2B5EF4-FFF2-40B4-BE49-F238E27FC236}">
                <a16:creationId xmlns:a16="http://schemas.microsoft.com/office/drawing/2014/main" id="{F443F7F8-3591-43A9-89DC-FC0CA1101F94}"/>
              </a:ext>
            </a:extLst>
          </p:cNvPr>
          <p:cNvSpPr/>
          <p:nvPr/>
        </p:nvSpPr>
        <p:spPr bwMode="auto">
          <a:xfrm>
            <a:off x="2054225" y="1150938"/>
            <a:ext cx="877888" cy="485775"/>
          </a:xfrm>
          <a:prstGeom prst="rightArrow">
            <a:avLst/>
          </a:prstGeom>
          <a:solidFill>
            <a:schemeClr val="accent6">
              <a:lumMod val="75000"/>
            </a:schemeClr>
          </a:solidFill>
          <a:ln w="9525" cap="flat" cmpd="sng" algn="ctr">
            <a:noFill/>
            <a:prstDash val="solid"/>
            <a:round/>
            <a:headEnd type="none" w="med" len="med"/>
            <a:tailEnd type="none" w="med" len="med"/>
          </a:ln>
          <a:effectLst/>
        </p:spPr>
        <p:txBody>
          <a:bodyPr/>
          <a:lstStyle/>
          <a:p>
            <a:pPr>
              <a:defRPr/>
            </a:pPr>
            <a:endParaRPr lang="en-GB" sz="2000" dirty="0">
              <a:latin typeface="+mn-lt"/>
              <a:ea typeface="ＭＳ Ｐゴシック" pitchFamily="1" charset="-128"/>
            </a:endParaRPr>
          </a:p>
        </p:txBody>
      </p:sp>
      <p:sp>
        <p:nvSpPr>
          <p:cNvPr id="17424" name="Right Arrow 4">
            <a:extLst>
              <a:ext uri="{FF2B5EF4-FFF2-40B4-BE49-F238E27FC236}">
                <a16:creationId xmlns:a16="http://schemas.microsoft.com/office/drawing/2014/main" id="{FF60D868-3BB6-475B-8E51-092CA9130D37}"/>
              </a:ext>
            </a:extLst>
          </p:cNvPr>
          <p:cNvSpPr>
            <a:spLocks noChangeArrowheads="1"/>
          </p:cNvSpPr>
          <p:nvPr/>
        </p:nvSpPr>
        <p:spPr bwMode="auto">
          <a:xfrm>
            <a:off x="4605338" y="1198563"/>
            <a:ext cx="576262" cy="484187"/>
          </a:xfrm>
          <a:prstGeom prst="rightArrow">
            <a:avLst>
              <a:gd name="adj1" fmla="val 50000"/>
              <a:gd name="adj2" fmla="val 50031"/>
            </a:avLst>
          </a:prstGeom>
          <a:solidFill>
            <a:srgbClr val="002060"/>
          </a:solidFill>
          <a:ln>
            <a:noFill/>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000" dirty="0">
              <a:latin typeface="+mn-lt"/>
            </a:endParaRPr>
          </a:p>
        </p:txBody>
      </p:sp>
      <p:sp>
        <p:nvSpPr>
          <p:cNvPr id="17425" name="Right Arrow 6">
            <a:extLst>
              <a:ext uri="{FF2B5EF4-FFF2-40B4-BE49-F238E27FC236}">
                <a16:creationId xmlns:a16="http://schemas.microsoft.com/office/drawing/2014/main" id="{BAF26288-269D-42DF-BEFD-0D0CC379DAAC}"/>
              </a:ext>
            </a:extLst>
          </p:cNvPr>
          <p:cNvSpPr>
            <a:spLocks noChangeArrowheads="1"/>
          </p:cNvSpPr>
          <p:nvPr/>
        </p:nvSpPr>
        <p:spPr bwMode="auto">
          <a:xfrm>
            <a:off x="6591300" y="1217613"/>
            <a:ext cx="792163" cy="484187"/>
          </a:xfrm>
          <a:prstGeom prst="rightArrow">
            <a:avLst>
              <a:gd name="adj1" fmla="val 50000"/>
              <a:gd name="adj2" fmla="val 50029"/>
            </a:avLst>
          </a:prstGeom>
          <a:solidFill>
            <a:srgbClr val="002147"/>
          </a:solidFill>
          <a:ln>
            <a:noFill/>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000" dirty="0">
              <a:latin typeface="+mn-lt"/>
            </a:endParaRPr>
          </a:p>
        </p:txBody>
      </p:sp>
      <p:sp>
        <p:nvSpPr>
          <p:cNvPr id="17426" name="Left Arrow 7">
            <a:extLst>
              <a:ext uri="{FF2B5EF4-FFF2-40B4-BE49-F238E27FC236}">
                <a16:creationId xmlns:a16="http://schemas.microsoft.com/office/drawing/2014/main" id="{AEBD953F-E93B-4933-88B8-E097BD1BDC58}"/>
              </a:ext>
            </a:extLst>
          </p:cNvPr>
          <p:cNvSpPr>
            <a:spLocks noChangeArrowheads="1"/>
          </p:cNvSpPr>
          <p:nvPr/>
        </p:nvSpPr>
        <p:spPr bwMode="auto">
          <a:xfrm>
            <a:off x="4892675" y="3213100"/>
            <a:ext cx="977900" cy="484188"/>
          </a:xfrm>
          <a:prstGeom prst="leftArrow">
            <a:avLst>
              <a:gd name="adj1" fmla="val 50000"/>
              <a:gd name="adj2" fmla="val 50024"/>
            </a:avLst>
          </a:prstGeom>
          <a:solidFill>
            <a:srgbClr val="002147"/>
          </a:solidFill>
          <a:ln>
            <a:noFill/>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000" dirty="0">
              <a:latin typeface="+mn-lt"/>
            </a:endParaRPr>
          </a:p>
        </p:txBody>
      </p:sp>
      <p:sp>
        <p:nvSpPr>
          <p:cNvPr id="17427" name="Left Arrow 8">
            <a:extLst>
              <a:ext uri="{FF2B5EF4-FFF2-40B4-BE49-F238E27FC236}">
                <a16:creationId xmlns:a16="http://schemas.microsoft.com/office/drawing/2014/main" id="{E80663BA-EE76-44AF-B604-C2BEBA5E7BB6}"/>
              </a:ext>
            </a:extLst>
          </p:cNvPr>
          <p:cNvSpPr>
            <a:spLocks noChangeArrowheads="1"/>
          </p:cNvSpPr>
          <p:nvPr/>
        </p:nvSpPr>
        <p:spPr bwMode="auto">
          <a:xfrm>
            <a:off x="2543175" y="3211513"/>
            <a:ext cx="977900" cy="484187"/>
          </a:xfrm>
          <a:prstGeom prst="leftArrow">
            <a:avLst>
              <a:gd name="adj1" fmla="val 50000"/>
              <a:gd name="adj2" fmla="val 50024"/>
            </a:avLst>
          </a:prstGeom>
          <a:solidFill>
            <a:srgbClr val="002147"/>
          </a:solidFill>
          <a:ln>
            <a:noFill/>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000" dirty="0">
              <a:latin typeface="+mn-lt"/>
            </a:endParaRPr>
          </a:p>
        </p:txBody>
      </p:sp>
      <p:sp>
        <p:nvSpPr>
          <p:cNvPr id="17428" name="Right Arrow 9">
            <a:extLst>
              <a:ext uri="{FF2B5EF4-FFF2-40B4-BE49-F238E27FC236}">
                <a16:creationId xmlns:a16="http://schemas.microsoft.com/office/drawing/2014/main" id="{8315F319-F4EF-41BD-84AA-E9BD9193B602}"/>
              </a:ext>
            </a:extLst>
          </p:cNvPr>
          <p:cNvSpPr>
            <a:spLocks noChangeArrowheads="1"/>
          </p:cNvSpPr>
          <p:nvPr/>
        </p:nvSpPr>
        <p:spPr bwMode="auto">
          <a:xfrm>
            <a:off x="2944813" y="5105400"/>
            <a:ext cx="979487" cy="485775"/>
          </a:xfrm>
          <a:prstGeom prst="rightArrow">
            <a:avLst>
              <a:gd name="adj1" fmla="val 50000"/>
              <a:gd name="adj2" fmla="val 49942"/>
            </a:avLst>
          </a:prstGeom>
          <a:solidFill>
            <a:srgbClr val="002147"/>
          </a:solidFill>
          <a:ln>
            <a:noFill/>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000" dirty="0">
              <a:latin typeface="+mn-lt"/>
            </a:endParaRPr>
          </a:p>
        </p:txBody>
      </p:sp>
      <p:sp>
        <p:nvSpPr>
          <p:cNvPr id="17429" name="Curved Down Arrow 10">
            <a:extLst>
              <a:ext uri="{FF2B5EF4-FFF2-40B4-BE49-F238E27FC236}">
                <a16:creationId xmlns:a16="http://schemas.microsoft.com/office/drawing/2014/main" id="{CEA8646C-5C03-4719-B461-3DDE7EF22A49}"/>
              </a:ext>
            </a:extLst>
          </p:cNvPr>
          <p:cNvSpPr>
            <a:spLocks noChangeArrowheads="1"/>
          </p:cNvSpPr>
          <p:nvPr/>
        </p:nvSpPr>
        <p:spPr bwMode="auto">
          <a:xfrm>
            <a:off x="6165850" y="4119563"/>
            <a:ext cx="2000250" cy="935037"/>
          </a:xfrm>
          <a:prstGeom prst="curvedDownArrow">
            <a:avLst>
              <a:gd name="adj1" fmla="val 25037"/>
              <a:gd name="adj2" fmla="val 50074"/>
              <a:gd name="adj3" fmla="val 25000"/>
            </a:avLst>
          </a:prstGeom>
          <a:solidFill>
            <a:srgbClr val="002147"/>
          </a:solidFill>
          <a:ln>
            <a:noFill/>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000" dirty="0">
              <a:latin typeface="+mn-lt"/>
            </a:endParaRPr>
          </a:p>
        </p:txBody>
      </p:sp>
      <p:sp>
        <p:nvSpPr>
          <p:cNvPr id="17430" name="TextBox 21">
            <a:extLst>
              <a:ext uri="{FF2B5EF4-FFF2-40B4-BE49-F238E27FC236}">
                <a16:creationId xmlns:a16="http://schemas.microsoft.com/office/drawing/2014/main" id="{D24E7F48-B21A-4786-BA13-0BF974C34F37}"/>
              </a:ext>
            </a:extLst>
          </p:cNvPr>
          <p:cNvSpPr txBox="1">
            <a:spLocks noChangeArrowheads="1"/>
          </p:cNvSpPr>
          <p:nvPr/>
        </p:nvSpPr>
        <p:spPr bwMode="auto">
          <a:xfrm>
            <a:off x="2417763" y="6186488"/>
            <a:ext cx="6475412" cy="523875"/>
          </a:xfrm>
          <a:prstGeom prst="rect">
            <a:avLst/>
          </a:prstGeom>
          <a:no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eaLnBrk="1" hangingPunct="1">
              <a:lnSpc>
                <a:spcPct val="100000"/>
              </a:lnSpc>
              <a:buClrTx/>
              <a:buSzTx/>
              <a:buFontTx/>
              <a:buNone/>
              <a:defRPr/>
            </a:pPr>
            <a:r>
              <a:rPr lang="en-GB" altLang="en-US" sz="2800" dirty="0">
                <a:solidFill>
                  <a:schemeClr val="bg1"/>
                </a:solidFill>
                <a:latin typeface="+mn-lt"/>
              </a:rPr>
              <a:t>www.ucas.com        www.ox.ac.uk/apply</a:t>
            </a:r>
          </a:p>
        </p:txBody>
      </p:sp>
      <p:pic>
        <p:nvPicPr>
          <p:cNvPr id="27" name="Picture 24">
            <a:extLst>
              <a:ext uri="{FF2B5EF4-FFF2-40B4-BE49-F238E27FC236}">
                <a16:creationId xmlns:a16="http://schemas.microsoft.com/office/drawing/2014/main" id="{D1BBD0DF-FAFE-45B7-B4B7-D831FD40384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60229" y="9615"/>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515" name="Group 8">
            <a:extLst>
              <a:ext uri="{FF2B5EF4-FFF2-40B4-BE49-F238E27FC236}">
                <a16:creationId xmlns:a16="http://schemas.microsoft.com/office/drawing/2014/main" id="{A9CA3A6B-6906-44B7-A512-1113B376B055}"/>
              </a:ext>
            </a:extLst>
          </p:cNvPr>
          <p:cNvGrpSpPr>
            <a:grpSpLocks/>
          </p:cNvGrpSpPr>
          <p:nvPr/>
        </p:nvGrpSpPr>
        <p:grpSpPr bwMode="auto">
          <a:xfrm>
            <a:off x="0" y="6092825"/>
            <a:ext cx="9144000" cy="765175"/>
            <a:chOff x="0" y="6093296"/>
            <a:chExt cx="9144000" cy="764704"/>
          </a:xfrm>
        </p:grpSpPr>
        <p:sp>
          <p:nvSpPr>
            <p:cNvPr id="21519" name="Rectangle 9">
              <a:extLst>
                <a:ext uri="{FF2B5EF4-FFF2-40B4-BE49-F238E27FC236}">
                  <a16:creationId xmlns:a16="http://schemas.microsoft.com/office/drawing/2014/main" id="{F31745B9-0480-4495-AF79-9945BEB1EFAC}"/>
                </a:ext>
              </a:extLst>
            </p:cNvPr>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r>
                <a:rPr lang="en-US" altLang="en-US" sz="3200" dirty="0">
                  <a:solidFill>
                    <a:schemeClr val="bg1"/>
                  </a:solidFill>
                  <a:latin typeface="+mn-lt"/>
                </a:rPr>
                <a:t>ox.ac.uk/apply</a:t>
              </a:r>
            </a:p>
          </p:txBody>
        </p:sp>
        <p:pic>
          <p:nvPicPr>
            <p:cNvPr id="64521" name="Picture 2" descr="G:\Student Recruitment\Photographs\LOGO for web\brand marks for web\ox_brand1_rev_rect.gif">
              <a:extLst>
                <a:ext uri="{FF2B5EF4-FFF2-40B4-BE49-F238E27FC236}">
                  <a16:creationId xmlns:a16="http://schemas.microsoft.com/office/drawing/2014/main" id="{346684C9-55F5-4F21-AD75-71DF50EA24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1508" name="TextBox 13">
            <a:extLst>
              <a:ext uri="{FF2B5EF4-FFF2-40B4-BE49-F238E27FC236}">
                <a16:creationId xmlns:a16="http://schemas.microsoft.com/office/drawing/2014/main" id="{3604AEB0-BD99-4075-9D0F-5531B74EE271}"/>
              </a:ext>
            </a:extLst>
          </p:cNvPr>
          <p:cNvSpPr txBox="1">
            <a:spLocks noChangeArrowheads="1"/>
          </p:cNvSpPr>
          <p:nvPr/>
        </p:nvSpPr>
        <p:spPr bwMode="auto">
          <a:xfrm>
            <a:off x="6227763" y="3284538"/>
            <a:ext cx="2881312" cy="2308225"/>
          </a:xfrm>
          <a:prstGeom prst="rect">
            <a:avLst/>
          </a:prstGeom>
          <a:no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Work Experience</a:t>
            </a:r>
          </a:p>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Future plans</a:t>
            </a:r>
          </a:p>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Extra curricular activities should focus on transferable skills</a:t>
            </a:r>
          </a:p>
          <a:p>
            <a:pPr eaLnBrk="1" hangingPunct="1">
              <a:lnSpc>
                <a:spcPct val="100000"/>
              </a:lnSpc>
              <a:buClrTx/>
              <a:buSzTx/>
              <a:buFontTx/>
              <a:buNone/>
              <a:defRPr/>
            </a:pPr>
            <a:endParaRPr lang="en-GB" altLang="en-US" sz="2400" dirty="0">
              <a:solidFill>
                <a:schemeClr val="bg1"/>
              </a:solidFill>
              <a:latin typeface="+mn-lt"/>
            </a:endParaRPr>
          </a:p>
        </p:txBody>
      </p:sp>
      <p:sp>
        <p:nvSpPr>
          <p:cNvPr id="21517" name="TextBox 4">
            <a:extLst>
              <a:ext uri="{FF2B5EF4-FFF2-40B4-BE49-F238E27FC236}">
                <a16:creationId xmlns:a16="http://schemas.microsoft.com/office/drawing/2014/main" id="{89601589-4A9C-4B38-9526-8E42E36431A2}"/>
              </a:ext>
            </a:extLst>
          </p:cNvPr>
          <p:cNvSpPr txBox="1">
            <a:spLocks noChangeArrowheads="1"/>
          </p:cNvSpPr>
          <p:nvPr/>
        </p:nvSpPr>
        <p:spPr bwMode="auto">
          <a:xfrm>
            <a:off x="2700338" y="1844675"/>
            <a:ext cx="2376487" cy="461963"/>
          </a:xfrm>
          <a:prstGeom prst="rect">
            <a:avLst/>
          </a:prstGeom>
          <a:no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eaLnBrk="1" hangingPunct="1">
              <a:lnSpc>
                <a:spcPct val="100000"/>
              </a:lnSpc>
              <a:buClrTx/>
              <a:buSzTx/>
              <a:buFontTx/>
              <a:buNone/>
              <a:defRPr/>
            </a:pPr>
            <a:endParaRPr lang="en-US" altLang="en-US" sz="2400" dirty="0">
              <a:latin typeface="+mn-lt"/>
            </a:endParaRPr>
          </a:p>
        </p:txBody>
      </p:sp>
      <p:sp>
        <p:nvSpPr>
          <p:cNvPr id="10" name="TextBox 9">
            <a:extLst>
              <a:ext uri="{FF2B5EF4-FFF2-40B4-BE49-F238E27FC236}">
                <a16:creationId xmlns:a16="http://schemas.microsoft.com/office/drawing/2014/main" id="{D24E7893-DDB7-43FB-9307-28CC6EA759CD}"/>
              </a:ext>
            </a:extLst>
          </p:cNvPr>
          <p:cNvSpPr txBox="1"/>
          <p:nvPr/>
        </p:nvSpPr>
        <p:spPr>
          <a:xfrm>
            <a:off x="-707034" y="120528"/>
            <a:ext cx="8175625" cy="708025"/>
          </a:xfrm>
          <a:prstGeom prst="rect">
            <a:avLst/>
          </a:prstGeom>
          <a:noFill/>
        </p:spPr>
        <p:txBody>
          <a:bodyPr>
            <a:spAutoFit/>
          </a:bodyPr>
          <a:lstStyle/>
          <a:p>
            <a:pPr algn="ctr" eaLnBrk="1" hangingPunct="1">
              <a:defRPr/>
            </a:pPr>
            <a:r>
              <a:rPr lang="en-GB" sz="4000" b="1" dirty="0">
                <a:solidFill>
                  <a:srgbClr val="002060"/>
                </a:solidFill>
                <a:latin typeface="+mn-lt"/>
              </a:rPr>
              <a:t>What IS a Personal Statement?</a:t>
            </a:r>
            <a:endParaRPr lang="en-GB" sz="4000" b="1" dirty="0">
              <a:solidFill>
                <a:srgbClr val="002060"/>
              </a:solidFill>
              <a:effectLst>
                <a:outerShdw blurRad="38100" dist="38100" dir="2700000" algn="tl">
                  <a:srgbClr val="000000">
                    <a:alpha val="43137"/>
                  </a:srgbClr>
                </a:outerShdw>
              </a:effectLst>
              <a:latin typeface="+mn-lt"/>
            </a:endParaRPr>
          </a:p>
        </p:txBody>
      </p:sp>
      <p:sp>
        <p:nvSpPr>
          <p:cNvPr id="13" name="TextBox 12">
            <a:extLst>
              <a:ext uri="{FF2B5EF4-FFF2-40B4-BE49-F238E27FC236}">
                <a16:creationId xmlns:a16="http://schemas.microsoft.com/office/drawing/2014/main" id="{FCFD0070-761E-4E5A-9A7B-9C8A79245176}"/>
              </a:ext>
            </a:extLst>
          </p:cNvPr>
          <p:cNvSpPr txBox="1"/>
          <p:nvPr/>
        </p:nvSpPr>
        <p:spPr>
          <a:xfrm>
            <a:off x="945664" y="1752478"/>
            <a:ext cx="6856413" cy="2862262"/>
          </a:xfrm>
          <a:prstGeom prst="rect">
            <a:avLst/>
          </a:prstGeom>
          <a:noFill/>
        </p:spPr>
        <p:txBody>
          <a:bodyPr>
            <a:spAutoFit/>
          </a:bodyPr>
          <a:lstStyle/>
          <a:p>
            <a:pPr algn="ctr" eaLnBrk="1" hangingPunct="1">
              <a:defRPr/>
            </a:pPr>
            <a:r>
              <a:rPr lang="en-GB" sz="3000" dirty="0">
                <a:solidFill>
                  <a:srgbClr val="002060"/>
                </a:solidFill>
                <a:latin typeface="+mn-lt"/>
              </a:rPr>
              <a:t>A Personal Statement is a short essay which demonstrates your </a:t>
            </a:r>
            <a:r>
              <a:rPr lang="en-GB" sz="3000" u="sng" dirty="0">
                <a:solidFill>
                  <a:srgbClr val="002060"/>
                </a:solidFill>
                <a:latin typeface="+mn-lt"/>
              </a:rPr>
              <a:t>academic interests</a:t>
            </a:r>
            <a:r>
              <a:rPr lang="en-GB" sz="3000" dirty="0">
                <a:solidFill>
                  <a:srgbClr val="002060"/>
                </a:solidFill>
                <a:latin typeface="+mn-lt"/>
              </a:rPr>
              <a:t> and </a:t>
            </a:r>
            <a:r>
              <a:rPr lang="en-GB" sz="3000" u="sng" dirty="0">
                <a:solidFill>
                  <a:srgbClr val="002060"/>
                </a:solidFill>
                <a:latin typeface="+mn-lt"/>
              </a:rPr>
              <a:t>personal qualities</a:t>
            </a:r>
            <a:r>
              <a:rPr lang="en-GB" sz="3000" dirty="0">
                <a:solidFill>
                  <a:srgbClr val="002060"/>
                </a:solidFill>
                <a:latin typeface="+mn-lt"/>
              </a:rPr>
              <a:t> …</a:t>
            </a:r>
          </a:p>
          <a:p>
            <a:pPr algn="ctr" eaLnBrk="1" hangingPunct="1">
              <a:defRPr/>
            </a:pPr>
            <a:endParaRPr lang="en-GB" sz="3000" dirty="0">
              <a:solidFill>
                <a:srgbClr val="002060"/>
              </a:solidFill>
              <a:latin typeface="+mn-lt"/>
            </a:endParaRPr>
          </a:p>
          <a:p>
            <a:pPr algn="ctr" eaLnBrk="1" hangingPunct="1">
              <a:defRPr/>
            </a:pPr>
            <a:r>
              <a:rPr lang="en-GB" sz="3000" dirty="0">
                <a:solidFill>
                  <a:srgbClr val="002060"/>
                </a:solidFill>
                <a:latin typeface="+mn-lt"/>
              </a:rPr>
              <a:t>… to highlight your suitability and enthusiasm for your University course</a:t>
            </a:r>
            <a:endParaRPr lang="en-GB" sz="3000" dirty="0">
              <a:solidFill>
                <a:srgbClr val="002060"/>
              </a:solidFill>
              <a:effectLst>
                <a:outerShdw blurRad="38100" dist="38100" dir="2700000" algn="tl">
                  <a:srgbClr val="000000">
                    <a:alpha val="43137"/>
                  </a:srgbClr>
                </a:outerShdw>
              </a:effectLst>
              <a:latin typeface="+mn-lt"/>
            </a:endParaRPr>
          </a:p>
        </p:txBody>
      </p:sp>
      <p:pic>
        <p:nvPicPr>
          <p:cNvPr id="11" name="Picture 24">
            <a:extLst>
              <a:ext uri="{FF2B5EF4-FFF2-40B4-BE49-F238E27FC236}">
                <a16:creationId xmlns:a16="http://schemas.microsoft.com/office/drawing/2014/main" id="{48C16772-9A49-459E-9CD6-193B4EA1BA2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04666" y="120528"/>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 name="Straight Connector 11">
            <a:extLst>
              <a:ext uri="{FF2B5EF4-FFF2-40B4-BE49-F238E27FC236}">
                <a16:creationId xmlns:a16="http://schemas.microsoft.com/office/drawing/2014/main" id="{85C09D35-C81C-480A-B772-9A49FC12DE0D}"/>
              </a:ext>
            </a:extLst>
          </p:cNvPr>
          <p:cNvCxnSpPr>
            <a:cxnSpLocks/>
          </p:cNvCxnSpPr>
          <p:nvPr/>
        </p:nvCxnSpPr>
        <p:spPr>
          <a:xfrm>
            <a:off x="290651" y="1037010"/>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178" name="Group 8">
            <a:extLst>
              <a:ext uri="{FF2B5EF4-FFF2-40B4-BE49-F238E27FC236}">
                <a16:creationId xmlns:a16="http://schemas.microsoft.com/office/drawing/2014/main" id="{C788F9E5-36E5-4C3B-9BB4-BC5BFEBA6FFA}"/>
              </a:ext>
            </a:extLst>
          </p:cNvPr>
          <p:cNvGrpSpPr>
            <a:grpSpLocks/>
          </p:cNvGrpSpPr>
          <p:nvPr/>
        </p:nvGrpSpPr>
        <p:grpSpPr bwMode="auto">
          <a:xfrm>
            <a:off x="0" y="6092825"/>
            <a:ext cx="9144000" cy="765175"/>
            <a:chOff x="0" y="6093296"/>
            <a:chExt cx="9144000" cy="764704"/>
          </a:xfrm>
        </p:grpSpPr>
        <p:sp>
          <p:nvSpPr>
            <p:cNvPr id="21519" name="Rectangle 9">
              <a:extLst>
                <a:ext uri="{FF2B5EF4-FFF2-40B4-BE49-F238E27FC236}">
                  <a16:creationId xmlns:a16="http://schemas.microsoft.com/office/drawing/2014/main" id="{B8D7BC3B-3394-4FD2-818E-8BCE1138CB08}"/>
                </a:ext>
              </a:extLst>
            </p:cNvPr>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r>
                <a:rPr lang="en-US" altLang="en-US" sz="3200" dirty="0">
                  <a:solidFill>
                    <a:schemeClr val="bg1"/>
                  </a:solidFill>
                  <a:latin typeface="+mn-lt"/>
                </a:rPr>
                <a:t>ox.ac.uk/apply</a:t>
              </a:r>
            </a:p>
          </p:txBody>
        </p:sp>
        <p:pic>
          <p:nvPicPr>
            <p:cNvPr id="50183" name="Picture 2" descr="G:\Student Recruitment\Photographs\LOGO for web\brand marks for web\ox_brand1_rev_rect.gif">
              <a:extLst>
                <a:ext uri="{FF2B5EF4-FFF2-40B4-BE49-F238E27FC236}">
                  <a16:creationId xmlns:a16="http://schemas.microsoft.com/office/drawing/2014/main" id="{A623408C-CE88-42F8-BBEB-DE4B9E299C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 name="TextBox 10">
            <a:extLst>
              <a:ext uri="{FF2B5EF4-FFF2-40B4-BE49-F238E27FC236}">
                <a16:creationId xmlns:a16="http://schemas.microsoft.com/office/drawing/2014/main" id="{C5D36FBF-C65D-4A45-A7EA-798F0070220B}"/>
              </a:ext>
            </a:extLst>
          </p:cNvPr>
          <p:cNvSpPr txBox="1"/>
          <p:nvPr/>
        </p:nvSpPr>
        <p:spPr>
          <a:xfrm>
            <a:off x="0" y="141464"/>
            <a:ext cx="5905500" cy="830263"/>
          </a:xfrm>
          <a:prstGeom prst="rect">
            <a:avLst/>
          </a:prstGeom>
          <a:noFill/>
        </p:spPr>
        <p:txBody>
          <a:bodyPr>
            <a:spAutoFit/>
          </a:bodyPr>
          <a:lstStyle/>
          <a:p>
            <a:pPr algn="ctr" eaLnBrk="1" hangingPunct="1">
              <a:defRPr/>
            </a:pPr>
            <a:r>
              <a:rPr lang="en-GB" sz="4800" b="1" dirty="0">
                <a:solidFill>
                  <a:srgbClr val="002060"/>
                </a:solidFill>
                <a:latin typeface="+mn-lt"/>
              </a:rPr>
              <a:t>Personal</a:t>
            </a:r>
            <a:r>
              <a:rPr lang="en-GB" sz="4800" b="1" dirty="0">
                <a:solidFill>
                  <a:srgbClr val="002060"/>
                </a:solidFill>
                <a:effectLst>
                  <a:outerShdw blurRad="38100" dist="38100" dir="2700000" algn="tl">
                    <a:srgbClr val="000000">
                      <a:alpha val="43137"/>
                    </a:srgbClr>
                  </a:outerShdw>
                </a:effectLst>
                <a:latin typeface="+mn-lt"/>
              </a:rPr>
              <a:t> </a:t>
            </a:r>
            <a:r>
              <a:rPr lang="en-GB" sz="4800" b="1" dirty="0">
                <a:solidFill>
                  <a:srgbClr val="002060"/>
                </a:solidFill>
                <a:latin typeface="+mn-lt"/>
              </a:rPr>
              <a:t>Statement</a:t>
            </a:r>
            <a:r>
              <a:rPr lang="en-GB" sz="4800" b="1" dirty="0">
                <a:solidFill>
                  <a:srgbClr val="002060"/>
                </a:solidFill>
                <a:effectLst>
                  <a:outerShdw blurRad="38100" dist="38100" dir="2700000" algn="tl">
                    <a:srgbClr val="000000">
                      <a:alpha val="43137"/>
                    </a:srgbClr>
                  </a:outerShdw>
                </a:effectLst>
                <a:latin typeface="+mn-lt"/>
              </a:rPr>
              <a:t> </a:t>
            </a:r>
          </a:p>
        </p:txBody>
      </p:sp>
      <p:sp>
        <p:nvSpPr>
          <p:cNvPr id="21508" name="TextBox 13">
            <a:extLst>
              <a:ext uri="{FF2B5EF4-FFF2-40B4-BE49-F238E27FC236}">
                <a16:creationId xmlns:a16="http://schemas.microsoft.com/office/drawing/2014/main" id="{63B856A6-6E38-4D41-AC97-87F95014E0F9}"/>
              </a:ext>
            </a:extLst>
          </p:cNvPr>
          <p:cNvSpPr txBox="1">
            <a:spLocks noChangeArrowheads="1"/>
          </p:cNvSpPr>
          <p:nvPr/>
        </p:nvSpPr>
        <p:spPr bwMode="auto">
          <a:xfrm>
            <a:off x="6227763" y="3284538"/>
            <a:ext cx="2881312" cy="2308225"/>
          </a:xfrm>
          <a:prstGeom prst="rect">
            <a:avLst/>
          </a:prstGeom>
          <a:no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Work Experience</a:t>
            </a:r>
          </a:p>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Future plans</a:t>
            </a:r>
          </a:p>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Extra curricular activities should focus on transferable skills</a:t>
            </a:r>
          </a:p>
          <a:p>
            <a:pPr eaLnBrk="1" hangingPunct="1">
              <a:lnSpc>
                <a:spcPct val="100000"/>
              </a:lnSpc>
              <a:buClrTx/>
              <a:buSzTx/>
              <a:buFontTx/>
              <a:buNone/>
              <a:defRPr/>
            </a:pPr>
            <a:endParaRPr lang="en-GB" altLang="en-US" sz="2400" dirty="0">
              <a:solidFill>
                <a:schemeClr val="bg1"/>
              </a:solidFill>
              <a:latin typeface="+mn-lt"/>
            </a:endParaRPr>
          </a:p>
        </p:txBody>
      </p:sp>
      <p:sp>
        <p:nvSpPr>
          <p:cNvPr id="17" name="Content Placeholder 2">
            <a:extLst>
              <a:ext uri="{FF2B5EF4-FFF2-40B4-BE49-F238E27FC236}">
                <a16:creationId xmlns:a16="http://schemas.microsoft.com/office/drawing/2014/main" id="{A4040935-A058-4FF0-A947-893F85AB6BCF}"/>
              </a:ext>
            </a:extLst>
          </p:cNvPr>
          <p:cNvSpPr>
            <a:spLocks noGrp="1"/>
          </p:cNvSpPr>
          <p:nvPr>
            <p:ph idx="1"/>
          </p:nvPr>
        </p:nvSpPr>
        <p:spPr>
          <a:xfrm>
            <a:off x="685800" y="1511300"/>
            <a:ext cx="8207375" cy="4114800"/>
          </a:xfrm>
        </p:spPr>
        <p:txBody>
          <a:bodyPr/>
          <a:lstStyle/>
          <a:p>
            <a:pPr marL="0" indent="0">
              <a:buFont typeface="Wingdings" panose="05000000000000000000" pitchFamily="2" charset="2"/>
              <a:buNone/>
              <a:defRPr/>
            </a:pPr>
            <a:r>
              <a:rPr lang="en-GB" sz="2000" dirty="0">
                <a:solidFill>
                  <a:srgbClr val="FF0000"/>
                </a:solidFill>
              </a:rPr>
              <a:t>Getting started</a:t>
            </a:r>
          </a:p>
          <a:p>
            <a:pPr marL="0" indent="0">
              <a:buFont typeface="Wingdings" panose="05000000000000000000" pitchFamily="2" charset="2"/>
              <a:buNone/>
              <a:defRPr/>
            </a:pPr>
            <a:endParaRPr lang="en-GB" sz="2000" dirty="0">
              <a:solidFill>
                <a:srgbClr val="FF0000"/>
              </a:solidFill>
            </a:endParaRPr>
          </a:p>
          <a:p>
            <a:pPr marL="914400" indent="-457200">
              <a:buFont typeface="Wingdings" panose="05000000000000000000" pitchFamily="2" charset="2"/>
              <a:buAutoNum type="arabicPeriod"/>
              <a:defRPr/>
            </a:pPr>
            <a:r>
              <a:rPr lang="en-GB" sz="2000" b="1" dirty="0">
                <a:solidFill>
                  <a:srgbClr val="002147"/>
                </a:solidFill>
              </a:rPr>
              <a:t>What is an (academic) area of interest for you?</a:t>
            </a:r>
          </a:p>
          <a:p>
            <a:pPr marL="914400" indent="-457200">
              <a:buFont typeface="Wingdings" panose="05000000000000000000" pitchFamily="2" charset="2"/>
              <a:buAutoNum type="arabicPeriod"/>
              <a:defRPr/>
            </a:pPr>
            <a:r>
              <a:rPr lang="en-GB" sz="2000" b="1" dirty="0">
                <a:solidFill>
                  <a:srgbClr val="002147"/>
                </a:solidFill>
              </a:rPr>
              <a:t>What was the activity? </a:t>
            </a:r>
            <a:r>
              <a:rPr lang="en-GB" sz="1500" i="1" dirty="0">
                <a:solidFill>
                  <a:srgbClr val="002147"/>
                </a:solidFill>
              </a:rPr>
              <a:t>Reading a book, watching a TV programme, listening to a podcast, going to a lecture, visiting a museum or gallery, field-trip, watching a video online, reading an article ...</a:t>
            </a:r>
          </a:p>
          <a:p>
            <a:pPr marL="914400" indent="-457200">
              <a:buFont typeface="Wingdings" panose="05000000000000000000" pitchFamily="2" charset="2"/>
              <a:buAutoNum type="arabicPeriod"/>
              <a:defRPr/>
            </a:pPr>
            <a:r>
              <a:rPr lang="en-GB" sz="2000" b="1" dirty="0">
                <a:solidFill>
                  <a:schemeClr val="accent6">
                    <a:lumMod val="60000"/>
                    <a:lumOff val="40000"/>
                  </a:schemeClr>
                </a:solidFill>
              </a:rPr>
              <a:t>What did you think about it?</a:t>
            </a:r>
            <a:r>
              <a:rPr lang="en-GB" sz="2000" i="1" dirty="0">
                <a:solidFill>
                  <a:srgbClr val="002147"/>
                </a:solidFill>
              </a:rPr>
              <a:t> </a:t>
            </a:r>
            <a:r>
              <a:rPr lang="en-GB" sz="1500" i="1" dirty="0">
                <a:solidFill>
                  <a:srgbClr val="002147"/>
                </a:solidFill>
              </a:rPr>
              <a:t>What did you find interesting about it? How did it relate to other things you know about? What did you gain from it? What did you do next?</a:t>
            </a:r>
          </a:p>
          <a:p>
            <a:pPr marL="914400" indent="-457200">
              <a:buFont typeface="Wingdings" panose="05000000000000000000" pitchFamily="2" charset="2"/>
              <a:buAutoNum type="arabicPeriod"/>
              <a:defRPr/>
            </a:pPr>
            <a:r>
              <a:rPr lang="en-GB" sz="2000" b="1" dirty="0">
                <a:solidFill>
                  <a:srgbClr val="002147"/>
                </a:solidFill>
              </a:rPr>
              <a:t>How did it make you a better candidate for the course?</a:t>
            </a:r>
            <a:r>
              <a:rPr lang="en-GB" sz="2000" dirty="0">
                <a:solidFill>
                  <a:srgbClr val="002147"/>
                </a:solidFill>
              </a:rPr>
              <a:t> </a:t>
            </a:r>
            <a:r>
              <a:rPr lang="en-GB" sz="1500" i="1" dirty="0">
                <a:solidFill>
                  <a:srgbClr val="002147"/>
                </a:solidFill>
              </a:rPr>
              <a:t>You need to know what your university course will involve for this – an opportunity to show you are motivated and understand what university study will involve.</a:t>
            </a:r>
          </a:p>
        </p:txBody>
      </p:sp>
      <p:pic>
        <p:nvPicPr>
          <p:cNvPr id="8" name="Picture 24">
            <a:extLst>
              <a:ext uri="{FF2B5EF4-FFF2-40B4-BE49-F238E27FC236}">
                <a16:creationId xmlns:a16="http://schemas.microsoft.com/office/drawing/2014/main" id="{95CE88D8-65FA-4569-8C04-07011D7F959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11029" y="141644"/>
            <a:ext cx="2632971" cy="83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a:extLst>
              <a:ext uri="{FF2B5EF4-FFF2-40B4-BE49-F238E27FC236}">
                <a16:creationId xmlns:a16="http://schemas.microsoft.com/office/drawing/2014/main" id="{40647CAA-9439-4141-9F4C-B0A937D1A40D}"/>
              </a:ext>
            </a:extLst>
          </p:cNvPr>
          <p:cNvCxnSpPr>
            <a:cxnSpLocks/>
          </p:cNvCxnSpPr>
          <p:nvPr/>
        </p:nvCxnSpPr>
        <p:spPr>
          <a:xfrm>
            <a:off x="604957" y="1123071"/>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7">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7">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7">
            <a:extLst>
              <a:ext uri="{FF2B5EF4-FFF2-40B4-BE49-F238E27FC236}">
                <a16:creationId xmlns:a16="http://schemas.microsoft.com/office/drawing/2014/main" id="{D5EB943E-92EC-4A85-9884-8CE304FAD70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85809" y="86061"/>
            <a:ext cx="3057973" cy="964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a:extLst>
              <a:ext uri="{FF2B5EF4-FFF2-40B4-BE49-F238E27FC236}">
                <a16:creationId xmlns:a16="http://schemas.microsoft.com/office/drawing/2014/main" id="{10D1F8A4-91F2-4E40-A80C-010EB41C6DFF}"/>
              </a:ext>
            </a:extLst>
          </p:cNvPr>
          <p:cNvSpPr>
            <a:spLocks noGrp="1"/>
          </p:cNvSpPr>
          <p:nvPr>
            <p:ph idx="1"/>
          </p:nvPr>
        </p:nvSpPr>
        <p:spPr>
          <a:xfrm>
            <a:off x="685800" y="1341438"/>
            <a:ext cx="8207375" cy="4114800"/>
          </a:xfrm>
        </p:spPr>
        <p:txBody>
          <a:bodyPr>
            <a:normAutofit fontScale="92500" lnSpcReduction="10000"/>
          </a:bodyPr>
          <a:lstStyle/>
          <a:p>
            <a:pPr marL="0" indent="0">
              <a:buFont typeface="Wingdings" panose="05000000000000000000" pitchFamily="2" charset="2"/>
              <a:buNone/>
              <a:defRPr/>
            </a:pPr>
            <a:r>
              <a:rPr lang="en-GB" sz="1800" b="1" dirty="0">
                <a:solidFill>
                  <a:srgbClr val="002147"/>
                </a:solidFill>
                <a:latin typeface="+mj-lt"/>
              </a:rPr>
              <a:t>EARTH SCIENCES </a:t>
            </a:r>
            <a:r>
              <a:rPr lang="en-GB" sz="1800" dirty="0">
                <a:solidFill>
                  <a:srgbClr val="002147"/>
                </a:solidFill>
                <a:latin typeface="+mj-lt"/>
              </a:rPr>
              <a:t>Students are selected on the basis of ability and potential in the following areas:</a:t>
            </a:r>
          </a:p>
          <a:p>
            <a:pPr marL="0" indent="0">
              <a:buFont typeface="Wingdings" panose="05000000000000000000" pitchFamily="2" charset="2"/>
              <a:buNone/>
              <a:defRPr/>
            </a:pPr>
            <a:endParaRPr lang="en-GB" sz="1800" dirty="0">
              <a:solidFill>
                <a:srgbClr val="002147"/>
              </a:solidFill>
              <a:latin typeface="+mj-lt"/>
            </a:endParaRPr>
          </a:p>
          <a:p>
            <a:pPr>
              <a:defRPr/>
            </a:pPr>
            <a:r>
              <a:rPr lang="en-GB" sz="1800" dirty="0">
                <a:solidFill>
                  <a:srgbClr val="002147"/>
                </a:solidFill>
                <a:latin typeface="+mj-lt"/>
              </a:rPr>
              <a:t>Reasoning ability; aptitude for analysing and solving problems using logical and critical approaches</a:t>
            </a:r>
          </a:p>
          <a:p>
            <a:pPr>
              <a:defRPr/>
            </a:pPr>
            <a:r>
              <a:rPr lang="en-GB" sz="1800" dirty="0">
                <a:solidFill>
                  <a:srgbClr val="002147"/>
                </a:solidFill>
                <a:latin typeface="+mj-lt"/>
              </a:rPr>
              <a:t>Mathematical ability and potential</a:t>
            </a:r>
          </a:p>
          <a:p>
            <a:pPr>
              <a:defRPr/>
            </a:pPr>
            <a:r>
              <a:rPr lang="en-GB" sz="1800" dirty="0">
                <a:solidFill>
                  <a:srgbClr val="002147"/>
                </a:solidFill>
                <a:latin typeface="+mj-lt"/>
              </a:rPr>
              <a:t>Independence and creativity of thought, lateral thinking and hypothesis generation</a:t>
            </a:r>
          </a:p>
          <a:p>
            <a:pPr>
              <a:defRPr/>
            </a:pPr>
            <a:r>
              <a:rPr lang="en-GB" sz="1800" dirty="0">
                <a:solidFill>
                  <a:srgbClr val="002147"/>
                </a:solidFill>
                <a:latin typeface="+mj-lt"/>
              </a:rPr>
              <a:t>Capacity to absorb and use new ideas; ability to apply familiar ideas to unfamiliar situations</a:t>
            </a:r>
          </a:p>
          <a:p>
            <a:pPr>
              <a:defRPr/>
            </a:pPr>
            <a:r>
              <a:rPr lang="en-GB" sz="1800" dirty="0">
                <a:solidFill>
                  <a:srgbClr val="002147"/>
                </a:solidFill>
                <a:latin typeface="+mj-lt"/>
              </a:rPr>
              <a:t>Spirit of enquiry: keenness to understand the reasons for observations; depth; tendency to look for meaning; enthusiasm and curiosity in science</a:t>
            </a:r>
          </a:p>
          <a:p>
            <a:pPr>
              <a:defRPr/>
            </a:pPr>
            <a:r>
              <a:rPr lang="en-GB" sz="1800" dirty="0">
                <a:solidFill>
                  <a:srgbClr val="002147"/>
                </a:solidFill>
                <a:latin typeface="+mj-lt"/>
              </a:rPr>
              <a:t>Observation: accurate, critical, quantitative</a:t>
            </a:r>
          </a:p>
          <a:p>
            <a:pPr>
              <a:defRPr/>
            </a:pPr>
            <a:r>
              <a:rPr lang="en-GB" sz="1800" dirty="0">
                <a:solidFill>
                  <a:srgbClr val="002147"/>
                </a:solidFill>
                <a:latin typeface="+mj-lt"/>
              </a:rPr>
              <a:t>Appreciation of the field-based, laboratory and theoretical nature of the Earth Sciences</a:t>
            </a:r>
          </a:p>
          <a:p>
            <a:pPr marL="0" indent="0">
              <a:buFont typeface="Wingdings" panose="05000000000000000000" pitchFamily="2" charset="2"/>
              <a:buNone/>
              <a:defRPr/>
            </a:pPr>
            <a:endParaRPr lang="en-GB" sz="1800" dirty="0">
              <a:solidFill>
                <a:srgbClr val="002147"/>
              </a:solidFill>
              <a:latin typeface="+mj-lt"/>
            </a:endParaRPr>
          </a:p>
        </p:txBody>
      </p:sp>
      <p:grpSp>
        <p:nvGrpSpPr>
          <p:cNvPr id="78852" name="Group 8">
            <a:extLst>
              <a:ext uri="{FF2B5EF4-FFF2-40B4-BE49-F238E27FC236}">
                <a16:creationId xmlns:a16="http://schemas.microsoft.com/office/drawing/2014/main" id="{B3F1F621-E9E3-4AB9-AD98-962D932FF21C}"/>
              </a:ext>
            </a:extLst>
          </p:cNvPr>
          <p:cNvGrpSpPr>
            <a:grpSpLocks/>
          </p:cNvGrpSpPr>
          <p:nvPr/>
        </p:nvGrpSpPr>
        <p:grpSpPr bwMode="auto">
          <a:xfrm>
            <a:off x="0" y="6092825"/>
            <a:ext cx="9144000" cy="765175"/>
            <a:chOff x="0" y="6093296"/>
            <a:chExt cx="9144000" cy="764704"/>
          </a:xfrm>
        </p:grpSpPr>
        <p:sp>
          <p:nvSpPr>
            <p:cNvPr id="5" name="Rectangle 9">
              <a:extLst>
                <a:ext uri="{FF2B5EF4-FFF2-40B4-BE49-F238E27FC236}">
                  <a16:creationId xmlns:a16="http://schemas.microsoft.com/office/drawing/2014/main" id="{54B6DDB1-7FA1-4ED9-BBEC-B9C109A8077B}"/>
                </a:ext>
              </a:extLst>
            </p:cNvPr>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r>
                <a:rPr lang="en-US" altLang="en-US" sz="3200" dirty="0">
                  <a:solidFill>
                    <a:schemeClr val="bg1"/>
                  </a:solidFill>
                  <a:latin typeface="+mn-lt"/>
                </a:rPr>
                <a:t>ox.ac.uk/criteria</a:t>
              </a:r>
            </a:p>
          </p:txBody>
        </p:sp>
        <p:pic>
          <p:nvPicPr>
            <p:cNvPr id="78855" name="Picture 2" descr="G:\Student Recruitment\Photographs\LOGO for web\brand marks for web\ox_brand1_rev_rect.gif">
              <a:extLst>
                <a:ext uri="{FF2B5EF4-FFF2-40B4-BE49-F238E27FC236}">
                  <a16:creationId xmlns:a16="http://schemas.microsoft.com/office/drawing/2014/main" id="{8FB943C2-A47A-425C-83F4-39A7EFE535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 name="TextBox 6">
            <a:extLst>
              <a:ext uri="{FF2B5EF4-FFF2-40B4-BE49-F238E27FC236}">
                <a16:creationId xmlns:a16="http://schemas.microsoft.com/office/drawing/2014/main" id="{D81BA5C5-C74A-4C8B-9FC8-6EDDC556234D}"/>
              </a:ext>
            </a:extLst>
          </p:cNvPr>
          <p:cNvSpPr txBox="1"/>
          <p:nvPr/>
        </p:nvSpPr>
        <p:spPr>
          <a:xfrm>
            <a:off x="298525" y="86061"/>
            <a:ext cx="5905500" cy="830263"/>
          </a:xfrm>
          <a:prstGeom prst="rect">
            <a:avLst/>
          </a:prstGeom>
          <a:noFill/>
        </p:spPr>
        <p:txBody>
          <a:bodyPr>
            <a:spAutoFit/>
          </a:bodyPr>
          <a:lstStyle/>
          <a:p>
            <a:pPr eaLnBrk="1" hangingPunct="1">
              <a:defRPr/>
            </a:pPr>
            <a:r>
              <a:rPr lang="en-GB" sz="4800" b="1" dirty="0">
                <a:solidFill>
                  <a:srgbClr val="002060"/>
                </a:solidFill>
                <a:latin typeface="+mn-lt"/>
              </a:rPr>
              <a:t>Selection Criteria</a:t>
            </a:r>
            <a:endParaRPr lang="en-GB" sz="4800" b="1" dirty="0">
              <a:solidFill>
                <a:srgbClr val="002060"/>
              </a:solidFill>
              <a:effectLst>
                <a:outerShdw blurRad="38100" dist="38100" dir="2700000" algn="tl">
                  <a:srgbClr val="000000">
                    <a:alpha val="43137"/>
                  </a:srgbClr>
                </a:outerShdw>
              </a:effectLst>
              <a:latin typeface="+mn-lt"/>
            </a:endParaRPr>
          </a:p>
        </p:txBody>
      </p:sp>
      <p:cxnSp>
        <p:nvCxnSpPr>
          <p:cNvPr id="8" name="Straight Connector 7">
            <a:extLst>
              <a:ext uri="{FF2B5EF4-FFF2-40B4-BE49-F238E27FC236}">
                <a16:creationId xmlns:a16="http://schemas.microsoft.com/office/drawing/2014/main" id="{A18F6839-C1A7-4265-9145-1CD1303EBFB3}"/>
              </a:ext>
            </a:extLst>
          </p:cNvPr>
          <p:cNvCxnSpPr>
            <a:cxnSpLocks/>
          </p:cNvCxnSpPr>
          <p:nvPr/>
        </p:nvCxnSpPr>
        <p:spPr>
          <a:xfrm>
            <a:off x="387470" y="1050132"/>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a:xfrm>
          <a:off x="0" y="0"/>
          <a:ext cx="0" cy="0"/>
          <a:chOff x="0" y="0"/>
          <a:chExt cx="0" cy="0"/>
        </a:xfrm>
      </p:grpSpPr>
      <p:pic>
        <p:nvPicPr>
          <p:cNvPr id="66562" name="Picture 8">
            <a:extLst>
              <a:ext uri="{FF2B5EF4-FFF2-40B4-BE49-F238E27FC236}">
                <a16:creationId xmlns:a16="http://schemas.microsoft.com/office/drawing/2014/main" id="{5EE80D3E-E9DF-45B4-98BD-1F274BB726E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57769" y="97754"/>
            <a:ext cx="2691560" cy="84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6563" name="Group 8">
            <a:extLst>
              <a:ext uri="{FF2B5EF4-FFF2-40B4-BE49-F238E27FC236}">
                <a16:creationId xmlns:a16="http://schemas.microsoft.com/office/drawing/2014/main" id="{92A1A79B-4C2D-465E-B4B7-0C4AD6919319}"/>
              </a:ext>
            </a:extLst>
          </p:cNvPr>
          <p:cNvGrpSpPr>
            <a:grpSpLocks/>
          </p:cNvGrpSpPr>
          <p:nvPr/>
        </p:nvGrpSpPr>
        <p:grpSpPr bwMode="auto">
          <a:xfrm>
            <a:off x="0" y="6092825"/>
            <a:ext cx="9144000" cy="765175"/>
            <a:chOff x="0" y="6093296"/>
            <a:chExt cx="9144000" cy="764704"/>
          </a:xfrm>
        </p:grpSpPr>
        <p:sp>
          <p:nvSpPr>
            <p:cNvPr id="21519" name="Rectangle 9">
              <a:extLst>
                <a:ext uri="{FF2B5EF4-FFF2-40B4-BE49-F238E27FC236}">
                  <a16:creationId xmlns:a16="http://schemas.microsoft.com/office/drawing/2014/main" id="{EC029238-79D3-407F-AB1C-54FD2570F475}"/>
                </a:ext>
              </a:extLst>
            </p:cNvPr>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r>
                <a:rPr lang="en-US" altLang="en-US" sz="3200" dirty="0">
                  <a:solidFill>
                    <a:schemeClr val="bg1"/>
                  </a:solidFill>
                  <a:latin typeface="+mn-lt"/>
                </a:rPr>
                <a:t>ox.ac.uk/apply</a:t>
              </a:r>
            </a:p>
          </p:txBody>
        </p:sp>
        <p:pic>
          <p:nvPicPr>
            <p:cNvPr id="66569" name="Picture 2" descr="G:\Student Recruitment\Photographs\LOGO for web\brand marks for web\ox_brand1_rev_rect.gif">
              <a:extLst>
                <a:ext uri="{FF2B5EF4-FFF2-40B4-BE49-F238E27FC236}">
                  <a16:creationId xmlns:a16="http://schemas.microsoft.com/office/drawing/2014/main" id="{DC0D234C-FDA1-46A8-88EB-3CC215C4F5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 name="TextBox 10">
            <a:extLst>
              <a:ext uri="{FF2B5EF4-FFF2-40B4-BE49-F238E27FC236}">
                <a16:creationId xmlns:a16="http://schemas.microsoft.com/office/drawing/2014/main" id="{2422CE67-2A3B-401F-8B71-B534E849DBA9}"/>
              </a:ext>
            </a:extLst>
          </p:cNvPr>
          <p:cNvSpPr txBox="1"/>
          <p:nvPr/>
        </p:nvSpPr>
        <p:spPr>
          <a:xfrm>
            <a:off x="198438" y="116046"/>
            <a:ext cx="5905500" cy="830262"/>
          </a:xfrm>
          <a:prstGeom prst="rect">
            <a:avLst/>
          </a:prstGeom>
          <a:noFill/>
        </p:spPr>
        <p:txBody>
          <a:bodyPr>
            <a:spAutoFit/>
          </a:bodyPr>
          <a:lstStyle/>
          <a:p>
            <a:pPr eaLnBrk="1" hangingPunct="1">
              <a:defRPr/>
            </a:pPr>
            <a:r>
              <a:rPr lang="en-GB" sz="4800" b="1" dirty="0">
                <a:solidFill>
                  <a:srgbClr val="002060"/>
                </a:solidFill>
                <a:latin typeface="+mn-lt"/>
              </a:rPr>
              <a:t>Personal</a:t>
            </a:r>
            <a:r>
              <a:rPr lang="en-GB" sz="4800" b="1" dirty="0">
                <a:solidFill>
                  <a:srgbClr val="002060"/>
                </a:solidFill>
                <a:effectLst>
                  <a:outerShdw blurRad="38100" dist="38100" dir="2700000" algn="tl">
                    <a:srgbClr val="000000">
                      <a:alpha val="43137"/>
                    </a:srgbClr>
                  </a:outerShdw>
                </a:effectLst>
                <a:latin typeface="+mn-lt"/>
              </a:rPr>
              <a:t> </a:t>
            </a:r>
            <a:r>
              <a:rPr lang="en-GB" sz="4800" b="1" dirty="0">
                <a:solidFill>
                  <a:srgbClr val="002060"/>
                </a:solidFill>
                <a:latin typeface="+mn-lt"/>
              </a:rPr>
              <a:t>Statement</a:t>
            </a:r>
            <a:r>
              <a:rPr lang="en-GB" sz="4800" b="1" dirty="0">
                <a:solidFill>
                  <a:srgbClr val="002060"/>
                </a:solidFill>
                <a:effectLst>
                  <a:outerShdw blurRad="38100" dist="38100" dir="2700000" algn="tl">
                    <a:srgbClr val="000000">
                      <a:alpha val="43137"/>
                    </a:srgbClr>
                  </a:outerShdw>
                </a:effectLst>
                <a:latin typeface="+mn-lt"/>
              </a:rPr>
              <a:t> </a:t>
            </a:r>
          </a:p>
        </p:txBody>
      </p:sp>
      <p:sp>
        <p:nvSpPr>
          <p:cNvPr id="21508" name="TextBox 13">
            <a:extLst>
              <a:ext uri="{FF2B5EF4-FFF2-40B4-BE49-F238E27FC236}">
                <a16:creationId xmlns:a16="http://schemas.microsoft.com/office/drawing/2014/main" id="{8F00DC92-EF11-498E-BCD3-35A8341315B8}"/>
              </a:ext>
            </a:extLst>
          </p:cNvPr>
          <p:cNvSpPr txBox="1">
            <a:spLocks noChangeArrowheads="1"/>
          </p:cNvSpPr>
          <p:nvPr/>
        </p:nvSpPr>
        <p:spPr bwMode="auto">
          <a:xfrm>
            <a:off x="6227763" y="3284538"/>
            <a:ext cx="2881312" cy="2308225"/>
          </a:xfrm>
          <a:prstGeom prst="rect">
            <a:avLst/>
          </a:prstGeom>
          <a:no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Work Experience</a:t>
            </a:r>
          </a:p>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Future plans</a:t>
            </a:r>
          </a:p>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Extra curricular activities should focus on transferable skills</a:t>
            </a:r>
          </a:p>
          <a:p>
            <a:pPr eaLnBrk="1" hangingPunct="1">
              <a:lnSpc>
                <a:spcPct val="100000"/>
              </a:lnSpc>
              <a:buClrTx/>
              <a:buSzTx/>
              <a:buFontTx/>
              <a:buNone/>
              <a:defRPr/>
            </a:pPr>
            <a:endParaRPr lang="en-GB" altLang="en-US" sz="2400" dirty="0">
              <a:solidFill>
                <a:schemeClr val="bg1"/>
              </a:solidFill>
              <a:latin typeface="+mn-lt"/>
            </a:endParaRPr>
          </a:p>
        </p:txBody>
      </p:sp>
      <p:sp>
        <p:nvSpPr>
          <p:cNvPr id="17" name="Content Placeholder 2">
            <a:extLst>
              <a:ext uri="{FF2B5EF4-FFF2-40B4-BE49-F238E27FC236}">
                <a16:creationId xmlns:a16="http://schemas.microsoft.com/office/drawing/2014/main" id="{03E3B32F-2692-4F29-8920-A6E4E3D2AFFE}"/>
              </a:ext>
            </a:extLst>
          </p:cNvPr>
          <p:cNvSpPr>
            <a:spLocks noGrp="1"/>
          </p:cNvSpPr>
          <p:nvPr>
            <p:ph idx="1"/>
          </p:nvPr>
        </p:nvSpPr>
        <p:spPr>
          <a:xfrm>
            <a:off x="323850" y="1355725"/>
            <a:ext cx="8640763" cy="2420938"/>
          </a:xfrm>
        </p:spPr>
        <p:txBody>
          <a:bodyPr/>
          <a:lstStyle/>
          <a:p>
            <a:pPr marL="0" indent="0" algn="just">
              <a:lnSpc>
                <a:spcPct val="100000"/>
              </a:lnSpc>
              <a:buFont typeface="Wingdings" panose="05000000000000000000" pitchFamily="2" charset="2"/>
              <a:buNone/>
              <a:defRPr/>
            </a:pPr>
            <a:r>
              <a:rPr lang="en-GB" sz="2200" b="1" dirty="0"/>
              <a:t>Show, don’t tell: </a:t>
            </a:r>
            <a:r>
              <a:rPr lang="en-GB" sz="2200" dirty="0"/>
              <a:t>“As a science based student I approach all of my work as logically as I can. I am neat, thorough and pay great attention to detail. This has been especially useful in mathematics as it has enabled me to show my reasoning in clearly thought out steps. I have good self-motivation and work well independently.”</a:t>
            </a:r>
            <a:endParaRPr lang="en-GB" sz="2200" dirty="0">
              <a:solidFill>
                <a:srgbClr val="002147"/>
              </a:solidFill>
              <a:latin typeface="+mj-lt"/>
            </a:endParaRPr>
          </a:p>
        </p:txBody>
      </p:sp>
      <p:sp>
        <p:nvSpPr>
          <p:cNvPr id="66567" name="TextBox 1">
            <a:extLst>
              <a:ext uri="{FF2B5EF4-FFF2-40B4-BE49-F238E27FC236}">
                <a16:creationId xmlns:a16="http://schemas.microsoft.com/office/drawing/2014/main" id="{DED99E8B-AFFE-493F-AE36-E5456B56CE1D}"/>
              </a:ext>
            </a:extLst>
          </p:cNvPr>
          <p:cNvSpPr txBox="1">
            <a:spLocks noChangeArrowheads="1"/>
          </p:cNvSpPr>
          <p:nvPr/>
        </p:nvSpPr>
        <p:spPr bwMode="auto">
          <a:xfrm>
            <a:off x="198438" y="3414713"/>
            <a:ext cx="8629650"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a:r>
              <a:rPr lang="en-GB" altLang="en-US" sz="2200" b="1" dirty="0"/>
              <a:t>Keep it Personal: </a:t>
            </a:r>
            <a:r>
              <a:rPr lang="en-GB" altLang="en-US" sz="2200" dirty="0"/>
              <a:t>“The medical profession combines knowledge and wisdom from just about every aspect of life which is directed towards helping humanity. A physician is not just part of the heath care team but the leader of the health care team. He is free to practice broadly or to acquire a specialty of his own choosing. Thus medicine offers the challenges and fulfilment that I am seeking in a career.”</a:t>
            </a:r>
          </a:p>
        </p:txBody>
      </p:sp>
      <p:cxnSp>
        <p:nvCxnSpPr>
          <p:cNvPr id="10" name="Straight Connector 9">
            <a:extLst>
              <a:ext uri="{FF2B5EF4-FFF2-40B4-BE49-F238E27FC236}">
                <a16:creationId xmlns:a16="http://schemas.microsoft.com/office/drawing/2014/main" id="{103B0004-173A-47C9-AC20-D6E5C84706E4}"/>
              </a:ext>
            </a:extLst>
          </p:cNvPr>
          <p:cNvCxnSpPr>
            <a:cxnSpLocks/>
          </p:cNvCxnSpPr>
          <p:nvPr/>
        </p:nvCxnSpPr>
        <p:spPr>
          <a:xfrm>
            <a:off x="387470" y="1069282"/>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16">
            <a:extLst>
              <a:ext uri="{FF2B5EF4-FFF2-40B4-BE49-F238E27FC236}">
                <a16:creationId xmlns:a16="http://schemas.microsoft.com/office/drawing/2014/main" id="{AA791ABA-4790-4394-BE1F-B5A87B115F7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15199" y="144865"/>
            <a:ext cx="2633539"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4755" name="Group 8">
            <a:extLst>
              <a:ext uri="{FF2B5EF4-FFF2-40B4-BE49-F238E27FC236}">
                <a16:creationId xmlns:a16="http://schemas.microsoft.com/office/drawing/2014/main" id="{57857489-6361-4FD0-8EB9-A37183344F5E}"/>
              </a:ext>
            </a:extLst>
          </p:cNvPr>
          <p:cNvGrpSpPr>
            <a:grpSpLocks/>
          </p:cNvGrpSpPr>
          <p:nvPr/>
        </p:nvGrpSpPr>
        <p:grpSpPr bwMode="auto">
          <a:xfrm>
            <a:off x="0" y="6092825"/>
            <a:ext cx="9144000" cy="765175"/>
            <a:chOff x="0" y="6093296"/>
            <a:chExt cx="9144000" cy="764704"/>
          </a:xfrm>
        </p:grpSpPr>
        <p:sp>
          <p:nvSpPr>
            <p:cNvPr id="21519" name="Rectangle 9">
              <a:extLst>
                <a:ext uri="{FF2B5EF4-FFF2-40B4-BE49-F238E27FC236}">
                  <a16:creationId xmlns:a16="http://schemas.microsoft.com/office/drawing/2014/main" id="{E0ABF769-ECD3-4E91-989B-1D9AF797091A}"/>
                </a:ext>
              </a:extLst>
            </p:cNvPr>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r>
                <a:rPr lang="en-US" altLang="en-US" sz="3200" dirty="0">
                  <a:solidFill>
                    <a:schemeClr val="bg1"/>
                  </a:solidFill>
                  <a:latin typeface="+mn-lt"/>
                </a:rPr>
                <a:t>ox.ac.uk/apply</a:t>
              </a:r>
            </a:p>
          </p:txBody>
        </p:sp>
        <p:pic>
          <p:nvPicPr>
            <p:cNvPr id="74766" name="Picture 2" descr="G:\Student Recruitment\Photographs\LOGO for web\brand marks for web\ox_brand1_rev_rect.gif">
              <a:extLst>
                <a:ext uri="{FF2B5EF4-FFF2-40B4-BE49-F238E27FC236}">
                  <a16:creationId xmlns:a16="http://schemas.microsoft.com/office/drawing/2014/main" id="{DB999D46-8707-4446-9D0A-4E962088832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 name="TextBox 10">
            <a:extLst>
              <a:ext uri="{FF2B5EF4-FFF2-40B4-BE49-F238E27FC236}">
                <a16:creationId xmlns:a16="http://schemas.microsoft.com/office/drawing/2014/main" id="{561DF40D-4C78-49C4-8E17-7D1902203CD0}"/>
              </a:ext>
            </a:extLst>
          </p:cNvPr>
          <p:cNvSpPr txBox="1"/>
          <p:nvPr/>
        </p:nvSpPr>
        <p:spPr>
          <a:xfrm>
            <a:off x="322263" y="96838"/>
            <a:ext cx="5905500" cy="830262"/>
          </a:xfrm>
          <a:prstGeom prst="rect">
            <a:avLst/>
          </a:prstGeom>
          <a:noFill/>
        </p:spPr>
        <p:txBody>
          <a:bodyPr>
            <a:spAutoFit/>
          </a:bodyPr>
          <a:lstStyle/>
          <a:p>
            <a:pPr eaLnBrk="1" hangingPunct="1">
              <a:defRPr/>
            </a:pPr>
            <a:r>
              <a:rPr lang="en-GB" sz="4800" b="1" dirty="0">
                <a:solidFill>
                  <a:srgbClr val="002060"/>
                </a:solidFill>
                <a:latin typeface="+mn-lt"/>
              </a:rPr>
              <a:t>Personal</a:t>
            </a:r>
            <a:r>
              <a:rPr lang="en-GB" sz="4800" b="1" dirty="0">
                <a:solidFill>
                  <a:srgbClr val="002060"/>
                </a:solidFill>
                <a:effectLst>
                  <a:outerShdw blurRad="38100" dist="38100" dir="2700000" algn="tl">
                    <a:srgbClr val="000000">
                      <a:alpha val="43137"/>
                    </a:srgbClr>
                  </a:outerShdw>
                </a:effectLst>
                <a:latin typeface="+mn-lt"/>
              </a:rPr>
              <a:t> </a:t>
            </a:r>
            <a:r>
              <a:rPr lang="en-GB" sz="4800" b="1" dirty="0">
                <a:solidFill>
                  <a:srgbClr val="002060"/>
                </a:solidFill>
                <a:latin typeface="+mn-lt"/>
              </a:rPr>
              <a:t>Statement</a:t>
            </a:r>
            <a:r>
              <a:rPr lang="en-GB" sz="4800" b="1" dirty="0">
                <a:solidFill>
                  <a:srgbClr val="002060"/>
                </a:solidFill>
                <a:effectLst>
                  <a:outerShdw blurRad="38100" dist="38100" dir="2700000" algn="tl">
                    <a:srgbClr val="000000">
                      <a:alpha val="43137"/>
                    </a:srgbClr>
                  </a:outerShdw>
                </a:effectLst>
                <a:latin typeface="+mn-lt"/>
              </a:rPr>
              <a:t> </a:t>
            </a:r>
          </a:p>
        </p:txBody>
      </p:sp>
      <p:sp>
        <p:nvSpPr>
          <p:cNvPr id="21508" name="TextBox 13">
            <a:extLst>
              <a:ext uri="{FF2B5EF4-FFF2-40B4-BE49-F238E27FC236}">
                <a16:creationId xmlns:a16="http://schemas.microsoft.com/office/drawing/2014/main" id="{9325BD9E-27BF-452C-A2B9-F366535C3EEC}"/>
              </a:ext>
            </a:extLst>
          </p:cNvPr>
          <p:cNvSpPr txBox="1">
            <a:spLocks noChangeArrowheads="1"/>
          </p:cNvSpPr>
          <p:nvPr/>
        </p:nvSpPr>
        <p:spPr bwMode="auto">
          <a:xfrm>
            <a:off x="6227763" y="3284538"/>
            <a:ext cx="2881312" cy="2308225"/>
          </a:xfrm>
          <a:prstGeom prst="rect">
            <a:avLst/>
          </a:prstGeom>
          <a:no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Work Experience</a:t>
            </a:r>
          </a:p>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Future plans</a:t>
            </a:r>
          </a:p>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Extra curricular activities should focus on transferable skills</a:t>
            </a:r>
          </a:p>
          <a:p>
            <a:pPr eaLnBrk="1" hangingPunct="1">
              <a:lnSpc>
                <a:spcPct val="100000"/>
              </a:lnSpc>
              <a:buClrTx/>
              <a:buSzTx/>
              <a:buFontTx/>
              <a:buNone/>
              <a:defRPr/>
            </a:pPr>
            <a:endParaRPr lang="en-GB" altLang="en-US" sz="2400" dirty="0">
              <a:solidFill>
                <a:schemeClr val="bg1"/>
              </a:solidFill>
              <a:latin typeface="+mn-lt"/>
            </a:endParaRPr>
          </a:p>
        </p:txBody>
      </p:sp>
      <p:cxnSp>
        <p:nvCxnSpPr>
          <p:cNvPr id="74758" name="Elbow Connector 26">
            <a:extLst>
              <a:ext uri="{FF2B5EF4-FFF2-40B4-BE49-F238E27FC236}">
                <a16:creationId xmlns:a16="http://schemas.microsoft.com/office/drawing/2014/main" id="{3752A599-F10F-43BB-A474-4586D4A8F8E2}"/>
              </a:ext>
            </a:extLst>
          </p:cNvPr>
          <p:cNvCxnSpPr>
            <a:cxnSpLocks noChangeShapeType="1"/>
          </p:cNvCxnSpPr>
          <p:nvPr/>
        </p:nvCxnSpPr>
        <p:spPr bwMode="auto">
          <a:xfrm>
            <a:off x="3663950" y="2865438"/>
            <a:ext cx="1582738" cy="795337"/>
          </a:xfrm>
          <a:prstGeom prst="bentConnector3">
            <a:avLst>
              <a:gd name="adj1" fmla="val 50000"/>
            </a:avLst>
          </a:prstGeom>
          <a:noFill/>
          <a:ln w="25400" algn="ctr">
            <a:solidFill>
              <a:srgbClr val="002147"/>
            </a:solidFill>
            <a:round/>
            <a:headEnd/>
            <a:tailEnd type="arrow" w="med" len="med"/>
          </a:ln>
          <a:extLst>
            <a:ext uri="{909E8E84-426E-40DD-AFC4-6F175D3DCCD1}">
              <a14:hiddenFill xmlns:a14="http://schemas.microsoft.com/office/drawing/2010/main">
                <a:noFill/>
              </a14:hiddenFill>
            </a:ext>
          </a:extLst>
        </p:spPr>
      </p:cxnSp>
      <p:sp>
        <p:nvSpPr>
          <p:cNvPr id="2" name="TextBox 1">
            <a:extLst>
              <a:ext uri="{FF2B5EF4-FFF2-40B4-BE49-F238E27FC236}">
                <a16:creationId xmlns:a16="http://schemas.microsoft.com/office/drawing/2014/main" id="{D6314D59-F5AD-4D21-9715-BDB3B5854CF7}"/>
              </a:ext>
            </a:extLst>
          </p:cNvPr>
          <p:cNvSpPr txBox="1"/>
          <p:nvPr/>
        </p:nvSpPr>
        <p:spPr>
          <a:xfrm>
            <a:off x="5832475" y="1390650"/>
            <a:ext cx="2879725" cy="4540250"/>
          </a:xfrm>
          <a:prstGeom prst="rect">
            <a:avLst/>
          </a:prstGeom>
          <a:noFill/>
        </p:spPr>
        <p:txBody>
          <a:bodyPr>
            <a:spAutoFit/>
          </a:bodyPr>
          <a:lstStyle/>
          <a:p>
            <a:pPr eaLnBrk="1" hangingPunct="1">
              <a:defRPr/>
            </a:pPr>
            <a:r>
              <a:rPr lang="en-GB" sz="1700" b="1" dirty="0">
                <a:solidFill>
                  <a:schemeClr val="bg1"/>
                </a:solidFill>
                <a:latin typeface="+mn-lt"/>
              </a:rPr>
              <a:t>DO</a:t>
            </a:r>
          </a:p>
          <a:p>
            <a:pPr marL="342900" indent="-342900" eaLnBrk="1" hangingPunct="1">
              <a:buFont typeface="Arial" panose="020B0604020202020204" pitchFamily="34" charset="0"/>
              <a:buChar char="•"/>
              <a:defRPr/>
            </a:pPr>
            <a:r>
              <a:rPr lang="en-GB" sz="1700" dirty="0">
                <a:solidFill>
                  <a:schemeClr val="bg1"/>
                </a:solidFill>
                <a:latin typeface="+mn-lt"/>
              </a:rPr>
              <a:t>Explain what interested you/why you found something interesting</a:t>
            </a:r>
          </a:p>
          <a:p>
            <a:pPr marL="342900" indent="-342900" eaLnBrk="1" hangingPunct="1">
              <a:buFont typeface="Arial" panose="020B0604020202020204" pitchFamily="34" charset="0"/>
              <a:buChar char="•"/>
              <a:defRPr/>
            </a:pPr>
            <a:r>
              <a:rPr lang="en-GB" sz="1700" dirty="0">
                <a:solidFill>
                  <a:schemeClr val="bg1"/>
                </a:solidFill>
              </a:rPr>
              <a:t>Be specific about your interests within your subject </a:t>
            </a:r>
          </a:p>
          <a:p>
            <a:pPr marL="342900" indent="-342900" eaLnBrk="1" hangingPunct="1">
              <a:buFont typeface="Arial" panose="020B0604020202020204" pitchFamily="34" charset="0"/>
              <a:buChar char="•"/>
              <a:defRPr/>
            </a:pPr>
            <a:r>
              <a:rPr lang="en-GB" sz="1700" dirty="0">
                <a:solidFill>
                  <a:schemeClr val="bg1"/>
                </a:solidFill>
              </a:rPr>
              <a:t>Be yourself: tell the truth about your interests</a:t>
            </a:r>
          </a:p>
          <a:p>
            <a:pPr marL="342900" indent="-342900" eaLnBrk="1" hangingPunct="1">
              <a:buFont typeface="Arial" panose="020B0604020202020204" pitchFamily="34" charset="0"/>
              <a:buChar char="•"/>
              <a:defRPr/>
            </a:pPr>
            <a:r>
              <a:rPr lang="en-GB" sz="1700" dirty="0">
                <a:solidFill>
                  <a:schemeClr val="bg1"/>
                </a:solidFill>
                <a:latin typeface="+mn-lt"/>
              </a:rPr>
              <a:t>Sell yourself!</a:t>
            </a:r>
          </a:p>
          <a:p>
            <a:pPr marL="342900" indent="-342900" eaLnBrk="1" hangingPunct="1">
              <a:buFont typeface="Arial" panose="020B0604020202020204" pitchFamily="34" charset="0"/>
              <a:buChar char="•"/>
              <a:defRPr/>
            </a:pPr>
            <a:r>
              <a:rPr lang="en-GB" sz="1700" dirty="0">
                <a:solidFill>
                  <a:schemeClr val="bg1"/>
                </a:solidFill>
                <a:latin typeface="+mn-lt"/>
              </a:rPr>
              <a:t>Proof-read</a:t>
            </a:r>
          </a:p>
          <a:p>
            <a:pPr marL="342900" indent="-342900" eaLnBrk="1" hangingPunct="1">
              <a:buFont typeface="Arial" panose="020B0604020202020204" pitchFamily="34" charset="0"/>
              <a:buChar char="•"/>
              <a:defRPr/>
            </a:pPr>
            <a:r>
              <a:rPr lang="en-GB" sz="1700" dirty="0">
                <a:solidFill>
                  <a:schemeClr val="bg1"/>
                </a:solidFill>
                <a:latin typeface="+mn-lt"/>
              </a:rPr>
              <a:t>Limit the number of people whose advice you ask</a:t>
            </a:r>
          </a:p>
          <a:p>
            <a:pPr marL="342900" indent="-342900" eaLnBrk="1" hangingPunct="1">
              <a:buFont typeface="Arial" panose="020B0604020202020204" pitchFamily="34" charset="0"/>
              <a:buChar char="•"/>
              <a:defRPr/>
            </a:pPr>
            <a:r>
              <a:rPr lang="en-GB" sz="1700" dirty="0">
                <a:solidFill>
                  <a:schemeClr val="bg1"/>
                </a:solidFill>
                <a:latin typeface="+mn-lt"/>
              </a:rPr>
              <a:t>Re-read before interview</a:t>
            </a:r>
          </a:p>
          <a:p>
            <a:pPr marL="342900" indent="-342900" eaLnBrk="1" hangingPunct="1">
              <a:buFont typeface="Arial" panose="020B0604020202020204" pitchFamily="34" charset="0"/>
              <a:buChar char="•"/>
              <a:defRPr/>
            </a:pPr>
            <a:endParaRPr lang="en-GB" sz="1700" dirty="0">
              <a:solidFill>
                <a:schemeClr val="bg1"/>
              </a:solidFill>
              <a:latin typeface="+mn-lt"/>
            </a:endParaRPr>
          </a:p>
        </p:txBody>
      </p:sp>
      <p:pic>
        <p:nvPicPr>
          <p:cNvPr id="74760" name="Picture 16" descr="C:\Users\admn3109\AppData\Local\Microsoft\Windows\Temporary Internet Files\Content.IE5\W1YA2THK\Lined-Paper-Template-20[1].jpg">
            <a:extLst>
              <a:ext uri="{FF2B5EF4-FFF2-40B4-BE49-F238E27FC236}">
                <a16:creationId xmlns:a16="http://schemas.microsoft.com/office/drawing/2014/main" id="{753D0AE9-BFDC-44C9-BFA9-3DDB79DF52A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78438" y="1771650"/>
            <a:ext cx="2894012" cy="374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7" name="TextBox 4">
            <a:extLst>
              <a:ext uri="{FF2B5EF4-FFF2-40B4-BE49-F238E27FC236}">
                <a16:creationId xmlns:a16="http://schemas.microsoft.com/office/drawing/2014/main" id="{11AD7268-CD4D-4D36-8BAF-162A01A0E8E3}"/>
              </a:ext>
            </a:extLst>
          </p:cNvPr>
          <p:cNvSpPr txBox="1">
            <a:spLocks noChangeArrowheads="1"/>
          </p:cNvSpPr>
          <p:nvPr/>
        </p:nvSpPr>
        <p:spPr bwMode="auto">
          <a:xfrm>
            <a:off x="6783388" y="1727200"/>
            <a:ext cx="2376487" cy="461963"/>
          </a:xfrm>
          <a:prstGeom prst="rect">
            <a:avLst/>
          </a:prstGeom>
          <a:no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eaLnBrk="1" hangingPunct="1">
              <a:lnSpc>
                <a:spcPct val="100000"/>
              </a:lnSpc>
              <a:buClrTx/>
              <a:buSzTx/>
              <a:buFontTx/>
              <a:buNone/>
              <a:defRPr/>
            </a:pPr>
            <a:endParaRPr lang="en-US" altLang="en-US" sz="2400" dirty="0">
              <a:latin typeface="+mn-lt"/>
            </a:endParaRPr>
          </a:p>
        </p:txBody>
      </p:sp>
      <p:sp>
        <p:nvSpPr>
          <p:cNvPr id="20" name="TextBox 6">
            <a:extLst>
              <a:ext uri="{FF2B5EF4-FFF2-40B4-BE49-F238E27FC236}">
                <a16:creationId xmlns:a16="http://schemas.microsoft.com/office/drawing/2014/main" id="{CFB31CB6-410A-43E1-8E7F-F4AF23E838DC}"/>
              </a:ext>
            </a:extLst>
          </p:cNvPr>
          <p:cNvSpPr txBox="1">
            <a:spLocks noChangeArrowheads="1"/>
          </p:cNvSpPr>
          <p:nvPr/>
        </p:nvSpPr>
        <p:spPr bwMode="auto">
          <a:xfrm>
            <a:off x="5278438" y="1946275"/>
            <a:ext cx="2894012" cy="3324225"/>
          </a:xfrm>
          <a:prstGeom prst="rect">
            <a:avLst/>
          </a:prstGeom>
          <a:no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spcBef>
                <a:spcPct val="50000"/>
              </a:spcBef>
              <a:buClrTx/>
              <a:buSzTx/>
              <a:buFontTx/>
              <a:buNone/>
              <a:defRPr/>
            </a:pPr>
            <a:r>
              <a:rPr lang="en-GB" altLang="en-US" sz="2800" b="1" dirty="0">
                <a:solidFill>
                  <a:srgbClr val="002060"/>
                </a:solidFill>
                <a:latin typeface="+mn-lt"/>
              </a:rPr>
              <a:t>80% </a:t>
            </a:r>
            <a:r>
              <a:rPr lang="en-GB" altLang="en-US" sz="2800" dirty="0">
                <a:solidFill>
                  <a:srgbClr val="002060"/>
                </a:solidFill>
                <a:latin typeface="+mn-lt"/>
              </a:rPr>
              <a:t>academic including super-curricular</a:t>
            </a:r>
          </a:p>
          <a:p>
            <a:pPr algn="ctr" eaLnBrk="1" hangingPunct="1">
              <a:lnSpc>
                <a:spcPct val="100000"/>
              </a:lnSpc>
              <a:spcBef>
                <a:spcPct val="50000"/>
              </a:spcBef>
              <a:buClrTx/>
              <a:buSzTx/>
              <a:buFontTx/>
              <a:buNone/>
              <a:defRPr/>
            </a:pPr>
            <a:r>
              <a:rPr lang="en-GB" altLang="en-US" sz="2800" b="1" dirty="0">
                <a:solidFill>
                  <a:srgbClr val="002060"/>
                </a:solidFill>
                <a:latin typeface="+mn-lt"/>
              </a:rPr>
              <a:t>20% </a:t>
            </a:r>
            <a:r>
              <a:rPr lang="en-GB" altLang="en-US" sz="2800" dirty="0">
                <a:solidFill>
                  <a:srgbClr val="002060"/>
                </a:solidFill>
                <a:latin typeface="+mn-lt"/>
              </a:rPr>
              <a:t>extra-curricular</a:t>
            </a:r>
            <a:r>
              <a:rPr lang="en-GB" altLang="en-US" sz="2800" b="1" dirty="0">
                <a:solidFill>
                  <a:srgbClr val="002060"/>
                </a:solidFill>
                <a:latin typeface="+mn-lt"/>
              </a:rPr>
              <a:t>: </a:t>
            </a:r>
            <a:r>
              <a:rPr lang="en-GB" altLang="en-US" sz="2800" dirty="0">
                <a:solidFill>
                  <a:srgbClr val="002060"/>
                </a:solidFill>
                <a:latin typeface="+mn-lt"/>
              </a:rPr>
              <a:t>focus on </a:t>
            </a:r>
            <a:r>
              <a:rPr lang="en-GB" altLang="en-US" sz="2800" b="1" dirty="0">
                <a:solidFill>
                  <a:srgbClr val="002060"/>
                </a:solidFill>
                <a:latin typeface="+mn-lt"/>
              </a:rPr>
              <a:t>transferable</a:t>
            </a:r>
            <a:r>
              <a:rPr lang="en-GB" altLang="en-US" sz="2800" dirty="0">
                <a:solidFill>
                  <a:srgbClr val="002060"/>
                </a:solidFill>
                <a:latin typeface="+mn-lt"/>
              </a:rPr>
              <a:t> skills</a:t>
            </a:r>
          </a:p>
        </p:txBody>
      </p:sp>
      <p:sp>
        <p:nvSpPr>
          <p:cNvPr id="13" name="Rectangle 17">
            <a:extLst>
              <a:ext uri="{FF2B5EF4-FFF2-40B4-BE49-F238E27FC236}">
                <a16:creationId xmlns:a16="http://schemas.microsoft.com/office/drawing/2014/main" id="{8E25A14F-BD27-4B51-8F0A-A1A34035891C}"/>
              </a:ext>
            </a:extLst>
          </p:cNvPr>
          <p:cNvSpPr>
            <a:spLocks noChangeArrowheads="1"/>
          </p:cNvSpPr>
          <p:nvPr/>
        </p:nvSpPr>
        <p:spPr bwMode="auto">
          <a:xfrm>
            <a:off x="495300" y="1462088"/>
            <a:ext cx="3267075" cy="4270375"/>
          </a:xfrm>
          <a:prstGeom prst="rect">
            <a:avLst/>
          </a:prstGeom>
          <a:solidFill>
            <a:srgbClr val="CCCC00"/>
          </a:solidFill>
          <a:ln w="25400" algn="ctr">
            <a:solidFill>
              <a:srgbClr val="002147"/>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400" dirty="0">
              <a:latin typeface="+mn-lt"/>
            </a:endParaRPr>
          </a:p>
        </p:txBody>
      </p:sp>
      <p:sp>
        <p:nvSpPr>
          <p:cNvPr id="14" name="TextBox 13">
            <a:extLst>
              <a:ext uri="{FF2B5EF4-FFF2-40B4-BE49-F238E27FC236}">
                <a16:creationId xmlns:a16="http://schemas.microsoft.com/office/drawing/2014/main" id="{3C9BB34E-5AA5-4639-9774-6348CAA79884}"/>
              </a:ext>
            </a:extLst>
          </p:cNvPr>
          <p:cNvSpPr txBox="1"/>
          <p:nvPr/>
        </p:nvSpPr>
        <p:spPr>
          <a:xfrm>
            <a:off x="512763" y="1552575"/>
            <a:ext cx="3249612" cy="4108450"/>
          </a:xfrm>
          <a:prstGeom prst="rect">
            <a:avLst/>
          </a:prstGeom>
          <a:noFill/>
        </p:spPr>
        <p:txBody>
          <a:bodyPr>
            <a:spAutoFit/>
          </a:bodyPr>
          <a:lstStyle/>
          <a:p>
            <a:pPr eaLnBrk="1" hangingPunct="1">
              <a:defRPr/>
            </a:pPr>
            <a:r>
              <a:rPr lang="en-GB" sz="1700" b="1" dirty="0">
                <a:solidFill>
                  <a:schemeClr val="bg1"/>
                </a:solidFill>
                <a:latin typeface="+mn-lt"/>
              </a:rPr>
              <a:t>DON’T</a:t>
            </a:r>
            <a:endParaRPr lang="en-GB" sz="800" b="1" dirty="0">
              <a:solidFill>
                <a:schemeClr val="bg1"/>
              </a:solidFill>
              <a:latin typeface="+mn-lt"/>
            </a:endParaRPr>
          </a:p>
          <a:p>
            <a:pPr eaLnBrk="1" hangingPunct="1">
              <a:defRPr/>
            </a:pPr>
            <a:endParaRPr lang="en-GB" sz="600" b="1" dirty="0">
              <a:solidFill>
                <a:schemeClr val="bg1"/>
              </a:solidFill>
              <a:latin typeface="+mn-lt"/>
            </a:endParaRPr>
          </a:p>
          <a:p>
            <a:pPr marL="342900" indent="-342900" eaLnBrk="1" hangingPunct="1">
              <a:buFont typeface="Arial" panose="020B0604020202020204" pitchFamily="34" charset="0"/>
              <a:buChar char="•"/>
              <a:defRPr/>
            </a:pPr>
            <a:r>
              <a:rPr lang="en-GB" sz="1700" dirty="0">
                <a:solidFill>
                  <a:schemeClr val="bg1"/>
                </a:solidFill>
                <a:latin typeface="+mn-lt"/>
              </a:rPr>
              <a:t>Copy excerpts from anyone else’s statement. UCAS uses plagiarism detection software.</a:t>
            </a:r>
          </a:p>
          <a:p>
            <a:pPr marL="342900" indent="-342900" eaLnBrk="1" hangingPunct="1">
              <a:buFont typeface="Arial" panose="020B0604020202020204" pitchFamily="34" charset="0"/>
              <a:buChar char="•"/>
              <a:defRPr/>
            </a:pPr>
            <a:r>
              <a:rPr lang="en-GB" sz="1700" dirty="0">
                <a:solidFill>
                  <a:schemeClr val="bg1"/>
                </a:solidFill>
                <a:latin typeface="+mn-lt"/>
              </a:rPr>
              <a:t>Feel the need to be dramatic to be memorable</a:t>
            </a:r>
          </a:p>
          <a:p>
            <a:pPr marL="342900" indent="-342900" eaLnBrk="1" hangingPunct="1">
              <a:buFont typeface="Arial" panose="020B0604020202020204" pitchFamily="34" charset="0"/>
              <a:buChar char="•"/>
              <a:defRPr/>
            </a:pPr>
            <a:r>
              <a:rPr lang="en-GB" sz="1700" dirty="0">
                <a:solidFill>
                  <a:schemeClr val="bg1"/>
                </a:solidFill>
                <a:latin typeface="+mn-lt"/>
              </a:rPr>
              <a:t>Repeat qualification information, or anything else already included in your application</a:t>
            </a:r>
          </a:p>
          <a:p>
            <a:pPr marL="342900" indent="-342900" eaLnBrk="1" hangingPunct="1">
              <a:buFont typeface="Arial" panose="020B0604020202020204" pitchFamily="34" charset="0"/>
              <a:buChar char="•"/>
              <a:defRPr/>
            </a:pPr>
            <a:r>
              <a:rPr lang="en-GB" sz="1700" dirty="0">
                <a:solidFill>
                  <a:schemeClr val="bg1"/>
                </a:solidFill>
                <a:latin typeface="+mn-lt"/>
              </a:rPr>
              <a:t>List achievements or interests without evaluating them</a:t>
            </a:r>
          </a:p>
          <a:p>
            <a:pPr marL="342900" indent="-342900" eaLnBrk="1" hangingPunct="1">
              <a:buFont typeface="Arial" panose="020B0604020202020204" pitchFamily="34" charset="0"/>
              <a:buChar char="•"/>
              <a:defRPr/>
            </a:pPr>
            <a:r>
              <a:rPr lang="en-GB" sz="1700" dirty="0">
                <a:solidFill>
                  <a:schemeClr val="bg1"/>
                </a:solidFill>
                <a:latin typeface="+mn-lt"/>
              </a:rPr>
              <a:t>List skills (SHOW, don’t tell!)</a:t>
            </a:r>
          </a:p>
        </p:txBody>
      </p:sp>
      <p:cxnSp>
        <p:nvCxnSpPr>
          <p:cNvPr id="15" name="Straight Connector 14">
            <a:extLst>
              <a:ext uri="{FF2B5EF4-FFF2-40B4-BE49-F238E27FC236}">
                <a16:creationId xmlns:a16="http://schemas.microsoft.com/office/drawing/2014/main" id="{55A0BE7D-D87A-4ECC-8133-EB080A691F42}"/>
              </a:ext>
            </a:extLst>
          </p:cNvPr>
          <p:cNvCxnSpPr>
            <a:cxnSpLocks/>
          </p:cNvCxnSpPr>
          <p:nvPr/>
        </p:nvCxnSpPr>
        <p:spPr>
          <a:xfrm>
            <a:off x="495300" y="990160"/>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6802" name="Picture 7">
            <a:extLst>
              <a:ext uri="{FF2B5EF4-FFF2-40B4-BE49-F238E27FC236}">
                <a16:creationId xmlns:a16="http://schemas.microsoft.com/office/drawing/2014/main" id="{DCB4766F-2C38-48DC-9415-6B3DAD855C5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25368" y="131242"/>
            <a:ext cx="263354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803" name="Group 8">
            <a:extLst>
              <a:ext uri="{FF2B5EF4-FFF2-40B4-BE49-F238E27FC236}">
                <a16:creationId xmlns:a16="http://schemas.microsoft.com/office/drawing/2014/main" id="{7FE3FFC9-AE89-4EB9-B63E-B8CC1FBEEF29}"/>
              </a:ext>
            </a:extLst>
          </p:cNvPr>
          <p:cNvGrpSpPr>
            <a:grpSpLocks/>
          </p:cNvGrpSpPr>
          <p:nvPr/>
        </p:nvGrpSpPr>
        <p:grpSpPr bwMode="auto">
          <a:xfrm>
            <a:off x="0" y="6092825"/>
            <a:ext cx="9144000" cy="765175"/>
            <a:chOff x="0" y="6093296"/>
            <a:chExt cx="9144000" cy="764704"/>
          </a:xfrm>
        </p:grpSpPr>
        <p:sp>
          <p:nvSpPr>
            <p:cNvPr id="21519" name="Rectangle 9">
              <a:extLst>
                <a:ext uri="{FF2B5EF4-FFF2-40B4-BE49-F238E27FC236}">
                  <a16:creationId xmlns:a16="http://schemas.microsoft.com/office/drawing/2014/main" id="{DAC53A29-8FC8-48AC-A121-7CDFD180975D}"/>
                </a:ext>
              </a:extLst>
            </p:cNvPr>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r>
                <a:rPr lang="en-US" altLang="en-US" sz="3200" dirty="0">
                  <a:solidFill>
                    <a:schemeClr val="bg1"/>
                  </a:solidFill>
                  <a:latin typeface="+mn-lt"/>
                </a:rPr>
                <a:t>ox.ac.uk/apply</a:t>
              </a:r>
            </a:p>
          </p:txBody>
        </p:sp>
        <p:pic>
          <p:nvPicPr>
            <p:cNvPr id="76808" name="Picture 2" descr="G:\Student Recruitment\Photographs\LOGO for web\brand marks for web\ox_brand1_rev_rect.gif">
              <a:extLst>
                <a:ext uri="{FF2B5EF4-FFF2-40B4-BE49-F238E27FC236}">
                  <a16:creationId xmlns:a16="http://schemas.microsoft.com/office/drawing/2014/main" id="{3D816369-847F-4C4A-A7DD-F0F6430B9C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 name="TextBox 10">
            <a:extLst>
              <a:ext uri="{FF2B5EF4-FFF2-40B4-BE49-F238E27FC236}">
                <a16:creationId xmlns:a16="http://schemas.microsoft.com/office/drawing/2014/main" id="{EF61F4E6-901D-4F81-82BB-E776FD8E5E78}"/>
              </a:ext>
            </a:extLst>
          </p:cNvPr>
          <p:cNvSpPr txBox="1"/>
          <p:nvPr/>
        </p:nvSpPr>
        <p:spPr>
          <a:xfrm>
            <a:off x="322263" y="66181"/>
            <a:ext cx="5905500" cy="830263"/>
          </a:xfrm>
          <a:prstGeom prst="rect">
            <a:avLst/>
          </a:prstGeom>
          <a:noFill/>
        </p:spPr>
        <p:txBody>
          <a:bodyPr>
            <a:spAutoFit/>
          </a:bodyPr>
          <a:lstStyle/>
          <a:p>
            <a:pPr eaLnBrk="1" hangingPunct="1">
              <a:defRPr/>
            </a:pPr>
            <a:r>
              <a:rPr lang="en-GB" sz="4800" b="1" dirty="0">
                <a:solidFill>
                  <a:srgbClr val="002060"/>
                </a:solidFill>
                <a:latin typeface="+mn-lt"/>
              </a:rPr>
              <a:t>Personal</a:t>
            </a:r>
            <a:r>
              <a:rPr lang="en-GB" sz="4800" b="1" dirty="0">
                <a:solidFill>
                  <a:srgbClr val="002060"/>
                </a:solidFill>
                <a:effectLst>
                  <a:outerShdw blurRad="38100" dist="38100" dir="2700000" algn="tl">
                    <a:srgbClr val="000000">
                      <a:alpha val="43137"/>
                    </a:srgbClr>
                  </a:outerShdw>
                </a:effectLst>
                <a:latin typeface="+mn-lt"/>
              </a:rPr>
              <a:t> </a:t>
            </a:r>
            <a:r>
              <a:rPr lang="en-GB" sz="4800" b="1" dirty="0">
                <a:solidFill>
                  <a:srgbClr val="002060"/>
                </a:solidFill>
                <a:latin typeface="+mn-lt"/>
              </a:rPr>
              <a:t>Statement</a:t>
            </a:r>
            <a:r>
              <a:rPr lang="en-GB" sz="4800" b="1" dirty="0">
                <a:solidFill>
                  <a:srgbClr val="002060"/>
                </a:solidFill>
                <a:effectLst>
                  <a:outerShdw blurRad="38100" dist="38100" dir="2700000" algn="tl">
                    <a:srgbClr val="000000">
                      <a:alpha val="43137"/>
                    </a:srgbClr>
                  </a:outerShdw>
                </a:effectLst>
                <a:latin typeface="+mn-lt"/>
              </a:rPr>
              <a:t> </a:t>
            </a:r>
          </a:p>
        </p:txBody>
      </p:sp>
      <p:sp>
        <p:nvSpPr>
          <p:cNvPr id="21508" name="TextBox 13">
            <a:extLst>
              <a:ext uri="{FF2B5EF4-FFF2-40B4-BE49-F238E27FC236}">
                <a16:creationId xmlns:a16="http://schemas.microsoft.com/office/drawing/2014/main" id="{ADA35E9A-D74C-4A92-A082-5A3C74DAB9B9}"/>
              </a:ext>
            </a:extLst>
          </p:cNvPr>
          <p:cNvSpPr txBox="1">
            <a:spLocks noChangeArrowheads="1"/>
          </p:cNvSpPr>
          <p:nvPr/>
        </p:nvSpPr>
        <p:spPr bwMode="auto">
          <a:xfrm>
            <a:off x="6227763" y="3284538"/>
            <a:ext cx="2881312" cy="2308225"/>
          </a:xfrm>
          <a:prstGeom prst="rect">
            <a:avLst/>
          </a:prstGeom>
          <a:no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Work Experience</a:t>
            </a:r>
          </a:p>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Future plans</a:t>
            </a:r>
          </a:p>
          <a:p>
            <a:pPr eaLnBrk="1" hangingPunct="1">
              <a:lnSpc>
                <a:spcPct val="100000"/>
              </a:lnSpc>
              <a:spcBef>
                <a:spcPct val="50000"/>
              </a:spcBef>
              <a:buClrTx/>
              <a:buSzTx/>
              <a:buFont typeface="Arial" pitchFamily="34" charset="0"/>
              <a:buChar char="•"/>
              <a:defRPr/>
            </a:pPr>
            <a:r>
              <a:rPr lang="en-GB" altLang="en-US" sz="2000" dirty="0">
                <a:solidFill>
                  <a:schemeClr val="bg1"/>
                </a:solidFill>
                <a:latin typeface="+mn-lt"/>
              </a:rPr>
              <a:t>Extra curricular activities should focus on transferable skills</a:t>
            </a:r>
          </a:p>
          <a:p>
            <a:pPr eaLnBrk="1" hangingPunct="1">
              <a:lnSpc>
                <a:spcPct val="100000"/>
              </a:lnSpc>
              <a:buClrTx/>
              <a:buSzTx/>
              <a:buFontTx/>
              <a:buNone/>
              <a:defRPr/>
            </a:pPr>
            <a:endParaRPr lang="en-GB" altLang="en-US" sz="2400" dirty="0">
              <a:solidFill>
                <a:schemeClr val="bg1"/>
              </a:solidFill>
              <a:latin typeface="+mn-lt"/>
            </a:endParaRPr>
          </a:p>
        </p:txBody>
      </p:sp>
      <p:sp>
        <p:nvSpPr>
          <p:cNvPr id="17" name="Content Placeholder 2">
            <a:extLst>
              <a:ext uri="{FF2B5EF4-FFF2-40B4-BE49-F238E27FC236}">
                <a16:creationId xmlns:a16="http://schemas.microsoft.com/office/drawing/2014/main" id="{4A6DF2CB-F60E-4090-8BEC-303D917B2E9B}"/>
              </a:ext>
            </a:extLst>
          </p:cNvPr>
          <p:cNvSpPr>
            <a:spLocks noGrp="1"/>
          </p:cNvSpPr>
          <p:nvPr>
            <p:ph idx="1"/>
          </p:nvPr>
        </p:nvSpPr>
        <p:spPr>
          <a:xfrm>
            <a:off x="498475" y="2001838"/>
            <a:ext cx="8208963" cy="2432050"/>
          </a:xfrm>
        </p:spPr>
        <p:txBody>
          <a:bodyPr/>
          <a:lstStyle/>
          <a:p>
            <a:pPr marL="0" indent="0" algn="just">
              <a:buFont typeface="Wingdings" panose="05000000000000000000" pitchFamily="2" charset="2"/>
              <a:buNone/>
              <a:defRPr/>
            </a:pPr>
            <a:r>
              <a:rPr lang="en-GB" sz="2200" b="1" dirty="0"/>
              <a:t>Avoid Repetition:</a:t>
            </a:r>
          </a:p>
          <a:p>
            <a:pPr marL="0" indent="0" algn="just">
              <a:buFont typeface="Wingdings" panose="05000000000000000000" pitchFamily="2" charset="2"/>
              <a:buNone/>
              <a:defRPr/>
            </a:pPr>
            <a:endParaRPr lang="en-GB" sz="2200" b="1" dirty="0"/>
          </a:p>
          <a:p>
            <a:pPr marL="0" indent="0" algn="just">
              <a:buFont typeface="Wingdings" panose="05000000000000000000" pitchFamily="2" charset="2"/>
              <a:buNone/>
              <a:defRPr/>
            </a:pPr>
            <a:r>
              <a:rPr lang="en-GB" sz="2200" dirty="0"/>
              <a:t>“I am doing A Level English, History and Geography. I got 5 A*s and 3 As in my GCSEs. Studying History at A-level has helped develop my writing skills and critical analysis… Attending this Study Day helped develop my writing skills and critical analysis…”</a:t>
            </a:r>
            <a:endParaRPr lang="en-GB" sz="2200" dirty="0">
              <a:solidFill>
                <a:srgbClr val="002147"/>
              </a:solidFill>
              <a:latin typeface="+mj-lt"/>
            </a:endParaRPr>
          </a:p>
        </p:txBody>
      </p:sp>
      <p:cxnSp>
        <p:nvCxnSpPr>
          <p:cNvPr id="9" name="Straight Connector 8">
            <a:extLst>
              <a:ext uri="{FF2B5EF4-FFF2-40B4-BE49-F238E27FC236}">
                <a16:creationId xmlns:a16="http://schemas.microsoft.com/office/drawing/2014/main" id="{5BECE4F3-7B15-483D-9990-F9F109EA3F8C}"/>
              </a:ext>
            </a:extLst>
          </p:cNvPr>
          <p:cNvCxnSpPr>
            <a:cxnSpLocks/>
          </p:cNvCxnSpPr>
          <p:nvPr/>
        </p:nvCxnSpPr>
        <p:spPr>
          <a:xfrm>
            <a:off x="498475" y="1080040"/>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0391" y="186207"/>
            <a:ext cx="5218281" cy="598866"/>
          </a:xfrm>
        </p:spPr>
        <p:txBody>
          <a:bodyPr>
            <a:noAutofit/>
          </a:bodyPr>
          <a:lstStyle/>
          <a:p>
            <a:pPr algn="ctr"/>
            <a:r>
              <a:rPr lang="en-GB" sz="3600" b="1" dirty="0">
                <a:latin typeface="+mn-lt"/>
              </a:rPr>
              <a:t>University of Oxford tests</a:t>
            </a:r>
          </a:p>
        </p:txBody>
      </p:sp>
      <p:sp>
        <p:nvSpPr>
          <p:cNvPr id="4" name="TextBox 3"/>
          <p:cNvSpPr txBox="1"/>
          <p:nvPr/>
        </p:nvSpPr>
        <p:spPr>
          <a:xfrm>
            <a:off x="515545" y="1290949"/>
            <a:ext cx="6183517" cy="4995002"/>
          </a:xfrm>
          <a:prstGeom prst="rect">
            <a:avLst/>
          </a:prstGeom>
          <a:noFill/>
        </p:spPr>
        <p:txBody>
          <a:bodyPr wrap="square" rtlCol="0">
            <a:noAutofit/>
          </a:bodyPr>
          <a:lstStyle/>
          <a:p>
            <a:r>
              <a:rPr lang="en-GB" sz="2100" dirty="0">
                <a:solidFill>
                  <a:srgbClr val="002147"/>
                </a:solidFill>
              </a:rPr>
              <a:t>Our admissions tests are timed, written exams which are designed to show us how applicants think:</a:t>
            </a:r>
          </a:p>
          <a:p>
            <a:pPr marL="342900" indent="-342900">
              <a:buFont typeface="Arial" panose="020B0604020202020204" pitchFamily="34" charset="0"/>
              <a:buChar char="•"/>
            </a:pPr>
            <a:r>
              <a:rPr lang="en-GB" sz="2100" dirty="0">
                <a:solidFill>
                  <a:srgbClr val="002147"/>
                </a:solidFill>
              </a:rPr>
              <a:t>how they analyse and solve difficult questions</a:t>
            </a:r>
          </a:p>
          <a:p>
            <a:pPr marL="342900" indent="-342900">
              <a:spcAft>
                <a:spcPts val="1200"/>
              </a:spcAft>
              <a:buFont typeface="Arial" panose="020B0604020202020204" pitchFamily="34" charset="0"/>
              <a:buChar char="•"/>
            </a:pPr>
            <a:r>
              <a:rPr lang="en-GB" sz="2100" dirty="0">
                <a:solidFill>
                  <a:srgbClr val="002147"/>
                </a:solidFill>
              </a:rPr>
              <a:t>how they apply their knowledge to texts or problems they won’t have encountered before</a:t>
            </a:r>
            <a:endParaRPr lang="en-GB" altLang="en-US" sz="2100" dirty="0">
              <a:solidFill>
                <a:srgbClr val="002147"/>
              </a:solidFill>
            </a:endParaRPr>
          </a:p>
          <a:p>
            <a:pPr>
              <a:spcAft>
                <a:spcPts val="1200"/>
              </a:spcAft>
            </a:pPr>
            <a:r>
              <a:rPr lang="en-GB" altLang="en-US" sz="2100" dirty="0">
                <a:solidFill>
                  <a:srgbClr val="002147"/>
                </a:solidFill>
              </a:rPr>
              <a:t>They are written by academics </a:t>
            </a:r>
          </a:p>
          <a:p>
            <a:pPr>
              <a:spcAft>
                <a:spcPts val="1200"/>
              </a:spcAft>
            </a:pPr>
            <a:r>
              <a:rPr lang="en-GB" altLang="en-US" sz="2100" dirty="0">
                <a:solidFill>
                  <a:srgbClr val="002147"/>
                </a:solidFill>
              </a:rPr>
              <a:t>Content is revised and the tests are reviewed annually.</a:t>
            </a:r>
          </a:p>
          <a:p>
            <a:pPr>
              <a:spcAft>
                <a:spcPts val="1200"/>
              </a:spcAft>
            </a:pPr>
            <a:r>
              <a:rPr lang="en-GB" altLang="en-US" sz="2100" dirty="0">
                <a:solidFill>
                  <a:srgbClr val="002147"/>
                </a:solidFill>
              </a:rPr>
              <a:t>You need to </a:t>
            </a:r>
            <a:r>
              <a:rPr lang="en-GB" altLang="en-US" sz="2100" b="1" dirty="0">
                <a:solidFill>
                  <a:srgbClr val="002147"/>
                </a:solidFill>
              </a:rPr>
              <a:t>register yourself </a:t>
            </a:r>
            <a:r>
              <a:rPr lang="en-GB" altLang="en-US" sz="2100" dirty="0">
                <a:solidFill>
                  <a:srgbClr val="002147"/>
                </a:solidFill>
              </a:rPr>
              <a:t>to take your admissions test.</a:t>
            </a:r>
          </a:p>
          <a:p>
            <a:pPr marL="257175" indent="-257175">
              <a:spcAft>
                <a:spcPts val="1200"/>
              </a:spcAft>
              <a:buFont typeface="Arial" panose="020B0604020202020204" pitchFamily="34" charset="0"/>
              <a:buChar char="•"/>
            </a:pPr>
            <a:endParaRPr lang="en-GB" altLang="en-US" sz="2100" dirty="0">
              <a:solidFill>
                <a:srgbClr val="002147"/>
              </a:solidFill>
              <a:latin typeface="Calibri" panose="020F0502020204030204" pitchFamily="34" charset="0"/>
            </a:endParaRPr>
          </a:p>
          <a:p>
            <a:pPr marL="257175" indent="-257175">
              <a:spcAft>
                <a:spcPct val="40000"/>
              </a:spcAft>
              <a:buFont typeface="Arial" panose="020B0604020202020204" pitchFamily="34" charset="0"/>
              <a:buChar char="•"/>
            </a:pPr>
            <a:endParaRPr lang="en-GB" altLang="en-US" sz="2100" dirty="0">
              <a:solidFill>
                <a:srgbClr val="002147"/>
              </a:solidFill>
              <a:latin typeface="Calibri" panose="020F0502020204030204" pitchFamily="34" charset="0"/>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11929" y="2164254"/>
            <a:ext cx="1786449" cy="1264746"/>
          </a:xfrm>
          <a:prstGeom prst="round2DiagRect">
            <a:avLst>
              <a:gd name="adj1" fmla="val 16667"/>
              <a:gd name="adj2" fmla="val 0"/>
            </a:avLst>
          </a:prstGeom>
          <a:ln w="88900" cap="sq">
            <a:noFill/>
            <a:miter lim="800000"/>
          </a:ln>
          <a:effectLst>
            <a:outerShdw blurRad="254000" sx="1000" sy="1000" algn="tl" rotWithShape="0">
              <a:srgbClr val="000000">
                <a:alpha val="43000"/>
              </a:srgbClr>
            </a:outerShdw>
          </a:effectLst>
        </p:spPr>
      </p:pic>
      <p:pic>
        <p:nvPicPr>
          <p:cNvPr id="1028" name="Picture 4" descr="Oxford_PAX001392-01_previe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11927" y="3563327"/>
            <a:ext cx="1786451" cy="1143000"/>
          </a:xfrm>
          <a:prstGeom prst="round2DiagRect">
            <a:avLst>
              <a:gd name="adj1" fmla="val 16667"/>
              <a:gd name="adj2" fmla="val 0"/>
            </a:avLst>
          </a:prstGeom>
          <a:ln w="88900" cap="sq">
            <a:noFill/>
            <a:miter lim="800000"/>
          </a:ln>
          <a:effectLst>
            <a:outerShdw blurRad="254000" sx="1000" sy="1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2" name="Picture 8" descr="PAX000013-01&#10;Marcus du Sautoy sitting by blackboard with mathematical formulae and equation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11929" y="971836"/>
            <a:ext cx="1786451" cy="1058091"/>
          </a:xfrm>
          <a:prstGeom prst="round2DiagRect">
            <a:avLst>
              <a:gd name="adj1" fmla="val 16667"/>
              <a:gd name="adj2" fmla="val 0"/>
            </a:avLst>
          </a:prstGeom>
          <a:ln w="88900" cap="sq">
            <a:noFill/>
            <a:miter lim="800000"/>
          </a:ln>
          <a:effectLst>
            <a:outerShdw blurRad="254000" sx="1000" sy="1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11926" y="4815498"/>
            <a:ext cx="1786451" cy="1262595"/>
          </a:xfrm>
          <a:prstGeom prst="round2DiagRect">
            <a:avLst>
              <a:gd name="adj1" fmla="val 16667"/>
              <a:gd name="adj2" fmla="val 0"/>
            </a:avLst>
          </a:prstGeom>
          <a:ln w="88900" cap="sq">
            <a:noFill/>
            <a:miter lim="800000"/>
          </a:ln>
          <a:effectLst>
            <a:outerShdw blurRad="254000" sx="1000" sy="1000" algn="tl" rotWithShape="0">
              <a:srgbClr val="000000">
                <a:alpha val="43000"/>
              </a:srgbClr>
            </a:outerShdw>
          </a:effectLst>
        </p:spPr>
      </p:pic>
      <p:grpSp>
        <p:nvGrpSpPr>
          <p:cNvPr id="9" name="Group 8">
            <a:extLst>
              <a:ext uri="{FF2B5EF4-FFF2-40B4-BE49-F238E27FC236}">
                <a16:creationId xmlns:a16="http://schemas.microsoft.com/office/drawing/2014/main" id="{11E1D33C-229B-4153-A28B-C4E038946062}"/>
              </a:ext>
            </a:extLst>
          </p:cNvPr>
          <p:cNvGrpSpPr>
            <a:grpSpLocks/>
          </p:cNvGrpSpPr>
          <p:nvPr/>
        </p:nvGrpSpPr>
        <p:grpSpPr bwMode="auto">
          <a:xfrm>
            <a:off x="0" y="6092825"/>
            <a:ext cx="9144000" cy="765175"/>
            <a:chOff x="0" y="6093296"/>
            <a:chExt cx="9144000" cy="764704"/>
          </a:xfrm>
        </p:grpSpPr>
        <p:sp>
          <p:nvSpPr>
            <p:cNvPr id="12" name="Rectangle 9">
              <a:extLst>
                <a:ext uri="{FF2B5EF4-FFF2-40B4-BE49-F238E27FC236}">
                  <a16:creationId xmlns:a16="http://schemas.microsoft.com/office/drawing/2014/main" id="{747C2AD5-0B87-4A5E-8154-547412FB4BB8}"/>
                </a:ext>
              </a:extLst>
            </p:cNvPr>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r>
                <a:rPr lang="en-US" altLang="en-US" sz="3200" dirty="0">
                  <a:solidFill>
                    <a:schemeClr val="bg1"/>
                  </a:solidFill>
                  <a:latin typeface="+mn-lt"/>
                </a:rPr>
                <a:t>ox.ac.uk/apply</a:t>
              </a:r>
            </a:p>
          </p:txBody>
        </p:sp>
        <p:pic>
          <p:nvPicPr>
            <p:cNvPr id="13" name="Picture 2" descr="G:\Student Recruitment\Photographs\LOGO for web\brand marks for web\ox_brand1_rev_rect.gif">
              <a:extLst>
                <a:ext uri="{FF2B5EF4-FFF2-40B4-BE49-F238E27FC236}">
                  <a16:creationId xmlns:a16="http://schemas.microsoft.com/office/drawing/2014/main" id="{14A6D657-C92A-48F6-A27C-FC69636499C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 name="Picture 7">
            <a:extLst>
              <a:ext uri="{FF2B5EF4-FFF2-40B4-BE49-F238E27FC236}">
                <a16:creationId xmlns:a16="http://schemas.microsoft.com/office/drawing/2014/main" id="{26433128-7D89-48E0-97D5-B8B8B997EB2A}"/>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425368" y="131242"/>
            <a:ext cx="263354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5" name="Straight Connector 14">
            <a:extLst>
              <a:ext uri="{FF2B5EF4-FFF2-40B4-BE49-F238E27FC236}">
                <a16:creationId xmlns:a16="http://schemas.microsoft.com/office/drawing/2014/main" id="{D5D3C8EE-C086-47E0-AD7A-A3BBC2CA580E}"/>
              </a:ext>
            </a:extLst>
          </p:cNvPr>
          <p:cNvCxnSpPr>
            <a:cxnSpLocks/>
          </p:cNvCxnSpPr>
          <p:nvPr/>
        </p:nvCxnSpPr>
        <p:spPr>
          <a:xfrm>
            <a:off x="516505" y="971836"/>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90994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7584" y="100952"/>
            <a:ext cx="5915545" cy="671143"/>
          </a:xfrm>
        </p:spPr>
        <p:txBody>
          <a:bodyPr>
            <a:normAutofit/>
          </a:bodyPr>
          <a:lstStyle/>
          <a:p>
            <a:pPr algn="ctr"/>
            <a:r>
              <a:rPr lang="en-GB" sz="3600" b="1" dirty="0">
                <a:latin typeface="+mj-lt"/>
              </a:rPr>
              <a:t>Test Preparation</a:t>
            </a:r>
          </a:p>
        </p:txBody>
      </p:sp>
      <p:sp>
        <p:nvSpPr>
          <p:cNvPr id="11" name="TextBox 10"/>
          <p:cNvSpPr txBox="1"/>
          <p:nvPr/>
        </p:nvSpPr>
        <p:spPr>
          <a:xfrm>
            <a:off x="634352" y="1074844"/>
            <a:ext cx="3463120" cy="4401205"/>
          </a:xfrm>
          <a:prstGeom prst="rect">
            <a:avLst/>
          </a:prstGeom>
          <a:noFill/>
          <a:ln>
            <a:solidFill>
              <a:schemeClr val="bg1"/>
            </a:solidFill>
          </a:ln>
        </p:spPr>
        <p:txBody>
          <a:bodyPr wrap="square" rtlCol="0">
            <a:spAutoFit/>
          </a:bodyPr>
          <a:lstStyle/>
          <a:p>
            <a:pPr>
              <a:spcAft>
                <a:spcPts val="600"/>
              </a:spcAft>
              <a:defRPr/>
            </a:pPr>
            <a:r>
              <a:rPr lang="en-GB" altLang="en-US" sz="2000" dirty="0">
                <a:solidFill>
                  <a:srgbClr val="002147"/>
                </a:solidFill>
              </a:rPr>
              <a:t>Specimen and past papers are available for all of the tests, </a:t>
            </a:r>
            <a:r>
              <a:rPr lang="en-GB" sz="2000" dirty="0">
                <a:solidFill>
                  <a:srgbClr val="002147"/>
                </a:solidFill>
              </a:rPr>
              <a:t>offering applicants the opportunity to:</a:t>
            </a:r>
          </a:p>
          <a:p>
            <a:pPr marL="342900" indent="-342900">
              <a:spcAft>
                <a:spcPts val="600"/>
              </a:spcAft>
              <a:buFont typeface="Arial" panose="020B0604020202020204" pitchFamily="34" charset="0"/>
              <a:buChar char="•"/>
              <a:defRPr/>
            </a:pPr>
            <a:r>
              <a:rPr lang="en-GB" sz="2000" dirty="0">
                <a:solidFill>
                  <a:srgbClr val="002147"/>
                </a:solidFill>
              </a:rPr>
              <a:t>familiarise themselves with the test content, level and format </a:t>
            </a:r>
          </a:p>
          <a:p>
            <a:pPr marL="342900" indent="-342900">
              <a:spcAft>
                <a:spcPts val="600"/>
              </a:spcAft>
              <a:buFont typeface="Arial" panose="020B0604020202020204" pitchFamily="34" charset="0"/>
              <a:buChar char="•"/>
              <a:defRPr/>
            </a:pPr>
            <a:r>
              <a:rPr lang="en-GB" sz="2000" dirty="0">
                <a:solidFill>
                  <a:srgbClr val="002147"/>
                </a:solidFill>
              </a:rPr>
              <a:t>get to know the different types of questions they may be asked </a:t>
            </a:r>
          </a:p>
          <a:p>
            <a:pPr marL="342900" indent="-342900">
              <a:spcAft>
                <a:spcPts val="600"/>
              </a:spcAft>
              <a:buFont typeface="Arial" panose="020B0604020202020204" pitchFamily="34" charset="0"/>
              <a:buChar char="•"/>
              <a:defRPr/>
            </a:pPr>
            <a:r>
              <a:rPr lang="en-GB" sz="2000" dirty="0">
                <a:solidFill>
                  <a:srgbClr val="002147"/>
                </a:solidFill>
              </a:rPr>
              <a:t>test themselves under timed conditions </a:t>
            </a:r>
          </a:p>
          <a:p>
            <a:pPr marL="342900" indent="-342900">
              <a:spcAft>
                <a:spcPts val="600"/>
              </a:spcAft>
              <a:buFont typeface="Arial" panose="020B0604020202020204" pitchFamily="34" charset="0"/>
              <a:buChar char="•"/>
              <a:defRPr/>
            </a:pPr>
            <a:r>
              <a:rPr lang="en-GB" sz="2000" dirty="0">
                <a:solidFill>
                  <a:srgbClr val="002147"/>
                </a:solidFill>
              </a:rPr>
              <a:t>review answers</a:t>
            </a:r>
          </a:p>
        </p:txBody>
      </p:sp>
      <p:cxnSp>
        <p:nvCxnSpPr>
          <p:cNvPr id="17" name="Straight Connector 16">
            <a:extLst>
              <a:ext uri="{FF2B5EF4-FFF2-40B4-BE49-F238E27FC236}">
                <a16:creationId xmlns:a16="http://schemas.microsoft.com/office/drawing/2014/main" id="{D783B6F0-EB22-4CCA-8314-7C5EBB8C9256}"/>
              </a:ext>
            </a:extLst>
          </p:cNvPr>
          <p:cNvCxnSpPr>
            <a:cxnSpLocks/>
          </p:cNvCxnSpPr>
          <p:nvPr/>
        </p:nvCxnSpPr>
        <p:spPr>
          <a:xfrm>
            <a:off x="634352" y="772095"/>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pic>
        <p:nvPicPr>
          <p:cNvPr id="18" name="Picture 17">
            <a:extLst>
              <a:ext uri="{FF2B5EF4-FFF2-40B4-BE49-F238E27FC236}">
                <a16:creationId xmlns:a16="http://schemas.microsoft.com/office/drawing/2014/main" id="{374BE02C-1957-430F-A226-25A22C110EF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6442" t="-198" r="32539" b="8110"/>
          <a:stretch/>
        </p:blipFill>
        <p:spPr>
          <a:xfrm>
            <a:off x="4562018" y="0"/>
            <a:ext cx="4581982" cy="6858000"/>
          </a:xfrm>
          <a:prstGeom prst="rect">
            <a:avLst/>
          </a:prstGeom>
        </p:spPr>
      </p:pic>
      <p:pic>
        <p:nvPicPr>
          <p:cNvPr id="12" name="Picture 7">
            <a:extLst>
              <a:ext uri="{FF2B5EF4-FFF2-40B4-BE49-F238E27FC236}">
                <a16:creationId xmlns:a16="http://schemas.microsoft.com/office/drawing/2014/main" id="{F6F43EEF-24F4-49C6-BC1F-93910EB44AD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67352" y="106727"/>
            <a:ext cx="2893768" cy="912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oup 13">
            <a:extLst>
              <a:ext uri="{FF2B5EF4-FFF2-40B4-BE49-F238E27FC236}">
                <a16:creationId xmlns:a16="http://schemas.microsoft.com/office/drawing/2014/main" id="{BD47F392-DDBA-4EA0-8D3B-1CBC892AB8B3}"/>
              </a:ext>
            </a:extLst>
          </p:cNvPr>
          <p:cNvGrpSpPr>
            <a:grpSpLocks/>
          </p:cNvGrpSpPr>
          <p:nvPr/>
        </p:nvGrpSpPr>
        <p:grpSpPr bwMode="auto">
          <a:xfrm>
            <a:off x="0" y="6092825"/>
            <a:ext cx="9144000" cy="765175"/>
            <a:chOff x="0" y="6093296"/>
            <a:chExt cx="9144000" cy="764704"/>
          </a:xfrm>
        </p:grpSpPr>
        <p:sp>
          <p:nvSpPr>
            <p:cNvPr id="15" name="Rectangle 9">
              <a:extLst>
                <a:ext uri="{FF2B5EF4-FFF2-40B4-BE49-F238E27FC236}">
                  <a16:creationId xmlns:a16="http://schemas.microsoft.com/office/drawing/2014/main" id="{69F79858-9E83-46AD-8980-EF65FD49B014}"/>
                </a:ext>
              </a:extLst>
            </p:cNvPr>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r>
                <a:rPr lang="en-US" altLang="en-US" sz="3200" dirty="0">
                  <a:solidFill>
                    <a:schemeClr val="bg1"/>
                  </a:solidFill>
                  <a:latin typeface="+mn-lt"/>
                </a:rPr>
                <a:t>ox.ac.uk/apply</a:t>
              </a:r>
            </a:p>
          </p:txBody>
        </p:sp>
        <p:pic>
          <p:nvPicPr>
            <p:cNvPr id="16" name="Picture 2" descr="G:\Student Recruitment\Photographs\LOGO for web\brand marks for web\ox_brand1_rev_rect.gif">
              <a:extLst>
                <a:ext uri="{FF2B5EF4-FFF2-40B4-BE49-F238E27FC236}">
                  <a16:creationId xmlns:a16="http://schemas.microsoft.com/office/drawing/2014/main" id="{932C8C1F-F05F-4A6C-8AD8-2713A31B95A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5768645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a:extLst>
              <a:ext uri="{FF2B5EF4-FFF2-40B4-BE49-F238E27FC236}">
                <a16:creationId xmlns:a16="http://schemas.microsoft.com/office/drawing/2014/main" id="{50DDFD83-3C39-4BB3-87E9-9F4CBD67466F}"/>
              </a:ext>
            </a:extLst>
          </p:cNvPr>
          <p:cNvSpPr>
            <a:spLocks noGrp="1" noChangeArrowheads="1"/>
          </p:cNvSpPr>
          <p:nvPr>
            <p:ph idx="1"/>
          </p:nvPr>
        </p:nvSpPr>
        <p:spPr>
          <a:xfrm>
            <a:off x="539750" y="1268413"/>
            <a:ext cx="7772400" cy="4114800"/>
          </a:xfrm>
        </p:spPr>
        <p:txBody>
          <a:bodyPr>
            <a:normAutofit fontScale="92500" lnSpcReduction="10000"/>
          </a:bodyPr>
          <a:lstStyle/>
          <a:p>
            <a:r>
              <a:rPr lang="en-GB" altLang="en-US" sz="1600" b="1" dirty="0">
                <a:solidFill>
                  <a:srgbClr val="002147"/>
                </a:solidFill>
              </a:rPr>
              <a:t>Which courses?</a:t>
            </a:r>
            <a:endParaRPr lang="en-GB" altLang="en-US" sz="1600" dirty="0">
              <a:solidFill>
                <a:srgbClr val="002147"/>
              </a:solidFill>
            </a:endParaRPr>
          </a:p>
          <a:p>
            <a:r>
              <a:rPr lang="en-GB" altLang="en-US" sz="1600" dirty="0">
                <a:solidFill>
                  <a:srgbClr val="002147"/>
                </a:solidFill>
              </a:rPr>
              <a:t>Archaeology and Anthropology, Classical Archaeology and Ancient History, Classics, English, European and Middle Eastern Languages, Fine Art (portfolio), History, History of Art, Modern Languages, Music, Asian and Middle Eastern Studies, Theology &amp; Religion –and joint schools for all of the above. </a:t>
            </a:r>
          </a:p>
          <a:p>
            <a:endParaRPr lang="en-GB" altLang="en-US" sz="1600" b="1" dirty="0">
              <a:solidFill>
                <a:srgbClr val="002147"/>
              </a:solidFill>
            </a:endParaRPr>
          </a:p>
          <a:p>
            <a:r>
              <a:rPr lang="en-GB" altLang="en-US" sz="1600" b="1" dirty="0">
                <a:solidFill>
                  <a:srgbClr val="002147"/>
                </a:solidFill>
              </a:rPr>
              <a:t>What do I submit?</a:t>
            </a:r>
            <a:endParaRPr lang="en-GB" altLang="en-US" sz="1600" dirty="0">
              <a:solidFill>
                <a:srgbClr val="002147"/>
              </a:solidFill>
            </a:endParaRPr>
          </a:p>
          <a:p>
            <a:r>
              <a:rPr lang="en-GB" altLang="en-US" sz="1600" dirty="0">
                <a:solidFill>
                  <a:srgbClr val="002147"/>
                </a:solidFill>
              </a:rPr>
              <a:t>One or two essays from school or college that demonstrate your analytical, reasoning, language and writing skills. </a:t>
            </a:r>
          </a:p>
          <a:p>
            <a:r>
              <a:rPr lang="en-GB" altLang="en-US" sz="1600" dirty="0">
                <a:solidFill>
                  <a:srgbClr val="002147"/>
                </a:solidFill>
              </a:rPr>
              <a:t>Usually no more than 2000 words (extracts from longer pieces are sometimes accepted). Original work marked by a teacher, and not re-written or corrected.</a:t>
            </a:r>
          </a:p>
          <a:p>
            <a:r>
              <a:rPr lang="en-GB" altLang="en-US" sz="1600" dirty="0">
                <a:solidFill>
                  <a:srgbClr val="002147"/>
                </a:solidFill>
              </a:rPr>
              <a:t>Check course page for specific criteria/subject focus.</a:t>
            </a:r>
          </a:p>
          <a:p>
            <a:endParaRPr lang="en-GB" altLang="en-US" sz="1600" b="1" dirty="0">
              <a:solidFill>
                <a:srgbClr val="002147"/>
              </a:solidFill>
            </a:endParaRPr>
          </a:p>
          <a:p>
            <a:r>
              <a:rPr lang="en-GB" altLang="en-US" sz="1600" b="1" dirty="0">
                <a:solidFill>
                  <a:srgbClr val="002147"/>
                </a:solidFill>
              </a:rPr>
              <a:t>When do I submit it?</a:t>
            </a:r>
            <a:endParaRPr lang="en-GB" altLang="en-US" sz="1600" dirty="0">
              <a:solidFill>
                <a:srgbClr val="002147"/>
              </a:solidFill>
            </a:endParaRPr>
          </a:p>
          <a:p>
            <a:r>
              <a:rPr lang="en-GB" altLang="en-US" sz="1600" dirty="0">
                <a:solidFill>
                  <a:srgbClr val="002147"/>
                </a:solidFill>
              </a:rPr>
              <a:t>Usually by 10 November</a:t>
            </a:r>
          </a:p>
        </p:txBody>
      </p:sp>
      <p:sp>
        <p:nvSpPr>
          <p:cNvPr id="5" name="Title 1">
            <a:extLst>
              <a:ext uri="{FF2B5EF4-FFF2-40B4-BE49-F238E27FC236}">
                <a16:creationId xmlns:a16="http://schemas.microsoft.com/office/drawing/2014/main" id="{7F320478-8D60-4DAC-B975-FFD408929F96}"/>
              </a:ext>
            </a:extLst>
          </p:cNvPr>
          <p:cNvSpPr txBox="1">
            <a:spLocks/>
          </p:cNvSpPr>
          <p:nvPr/>
        </p:nvSpPr>
        <p:spPr bwMode="auto">
          <a:xfrm>
            <a:off x="568773" y="333376"/>
            <a:ext cx="8280400" cy="935037"/>
          </a:xfrm>
          <a:prstGeom prst="rect">
            <a:avLst/>
          </a:prstGeom>
          <a:noFill/>
          <a:ln>
            <a:noFill/>
          </a:ln>
        </p:spPr>
        <p:txBody>
          <a:bodyPr lIns="0" tIns="0" rIns="0" bIns="0"/>
          <a:lstStyle>
            <a:lvl1pPr algn="l" rtl="0" eaLnBrk="0" fontAlgn="base" hangingPunct="0">
              <a:lnSpc>
                <a:spcPts val="3700"/>
              </a:lnSpc>
              <a:spcBef>
                <a:spcPct val="0"/>
              </a:spcBef>
              <a:spcAft>
                <a:spcPct val="0"/>
              </a:spcAft>
              <a:defRPr sz="3200">
                <a:solidFill>
                  <a:srgbClr val="002147"/>
                </a:solidFill>
                <a:latin typeface="+mj-lt"/>
                <a:ea typeface="+mj-ea"/>
                <a:cs typeface="ＭＳ Ｐゴシック"/>
              </a:defRPr>
            </a:lvl1pPr>
            <a:lvl2pPr algn="l" rtl="0" eaLnBrk="0" fontAlgn="base" hangingPunct="0">
              <a:lnSpc>
                <a:spcPts val="3700"/>
              </a:lnSpc>
              <a:spcBef>
                <a:spcPct val="0"/>
              </a:spcBef>
              <a:spcAft>
                <a:spcPct val="0"/>
              </a:spcAft>
              <a:defRPr sz="3200">
                <a:solidFill>
                  <a:srgbClr val="002147"/>
                </a:solidFill>
                <a:latin typeface="Arial" charset="0"/>
                <a:ea typeface="ＭＳ Ｐゴシック" pitchFamily="1" charset="-128"/>
                <a:cs typeface="ＭＳ Ｐゴシック"/>
              </a:defRPr>
            </a:lvl2pPr>
            <a:lvl3pPr algn="l" rtl="0" eaLnBrk="0" fontAlgn="base" hangingPunct="0">
              <a:lnSpc>
                <a:spcPts val="3700"/>
              </a:lnSpc>
              <a:spcBef>
                <a:spcPct val="0"/>
              </a:spcBef>
              <a:spcAft>
                <a:spcPct val="0"/>
              </a:spcAft>
              <a:defRPr sz="3200">
                <a:solidFill>
                  <a:srgbClr val="002147"/>
                </a:solidFill>
                <a:latin typeface="Arial" charset="0"/>
                <a:ea typeface="ＭＳ Ｐゴシック" pitchFamily="1" charset="-128"/>
                <a:cs typeface="ＭＳ Ｐゴシック"/>
              </a:defRPr>
            </a:lvl3pPr>
            <a:lvl4pPr algn="l" rtl="0" eaLnBrk="0" fontAlgn="base" hangingPunct="0">
              <a:lnSpc>
                <a:spcPts val="3700"/>
              </a:lnSpc>
              <a:spcBef>
                <a:spcPct val="0"/>
              </a:spcBef>
              <a:spcAft>
                <a:spcPct val="0"/>
              </a:spcAft>
              <a:defRPr sz="3200">
                <a:solidFill>
                  <a:srgbClr val="002147"/>
                </a:solidFill>
                <a:latin typeface="Arial" charset="0"/>
                <a:ea typeface="ＭＳ Ｐゴシック" pitchFamily="1" charset="-128"/>
                <a:cs typeface="ＭＳ Ｐゴシック"/>
              </a:defRPr>
            </a:lvl4pPr>
            <a:lvl5pPr algn="l" rtl="0" eaLnBrk="0" fontAlgn="base" hangingPunct="0">
              <a:lnSpc>
                <a:spcPts val="3700"/>
              </a:lnSpc>
              <a:spcBef>
                <a:spcPct val="0"/>
              </a:spcBef>
              <a:spcAft>
                <a:spcPct val="0"/>
              </a:spcAft>
              <a:defRPr sz="3200">
                <a:solidFill>
                  <a:srgbClr val="002147"/>
                </a:solidFill>
                <a:latin typeface="Arial" charset="0"/>
                <a:ea typeface="ＭＳ Ｐゴシック" pitchFamily="1" charset="-128"/>
                <a:cs typeface="ＭＳ Ｐゴシック"/>
              </a:defRPr>
            </a:lvl5pPr>
            <a:lvl6pPr marL="457200" algn="l" rtl="0" fontAlgn="base">
              <a:lnSpc>
                <a:spcPts val="3700"/>
              </a:lnSpc>
              <a:spcBef>
                <a:spcPct val="0"/>
              </a:spcBef>
              <a:spcAft>
                <a:spcPct val="0"/>
              </a:spcAft>
              <a:defRPr sz="3200">
                <a:solidFill>
                  <a:srgbClr val="002147"/>
                </a:solidFill>
                <a:latin typeface="Arial" charset="0"/>
                <a:ea typeface="ＭＳ Ｐゴシック" pitchFamily="1" charset="-128"/>
              </a:defRPr>
            </a:lvl6pPr>
            <a:lvl7pPr marL="914400" algn="l" rtl="0" fontAlgn="base">
              <a:lnSpc>
                <a:spcPts val="3700"/>
              </a:lnSpc>
              <a:spcBef>
                <a:spcPct val="0"/>
              </a:spcBef>
              <a:spcAft>
                <a:spcPct val="0"/>
              </a:spcAft>
              <a:defRPr sz="3200">
                <a:solidFill>
                  <a:srgbClr val="002147"/>
                </a:solidFill>
                <a:latin typeface="Arial" charset="0"/>
                <a:ea typeface="ＭＳ Ｐゴシック" pitchFamily="1" charset="-128"/>
              </a:defRPr>
            </a:lvl7pPr>
            <a:lvl8pPr marL="1371600" algn="l" rtl="0" fontAlgn="base">
              <a:lnSpc>
                <a:spcPts val="3700"/>
              </a:lnSpc>
              <a:spcBef>
                <a:spcPct val="0"/>
              </a:spcBef>
              <a:spcAft>
                <a:spcPct val="0"/>
              </a:spcAft>
              <a:defRPr sz="3200">
                <a:solidFill>
                  <a:srgbClr val="002147"/>
                </a:solidFill>
                <a:latin typeface="Arial" charset="0"/>
                <a:ea typeface="ＭＳ Ｐゴシック" pitchFamily="1" charset="-128"/>
              </a:defRPr>
            </a:lvl8pPr>
            <a:lvl9pPr marL="1828800" algn="l" rtl="0" fontAlgn="base">
              <a:lnSpc>
                <a:spcPts val="3700"/>
              </a:lnSpc>
              <a:spcBef>
                <a:spcPct val="0"/>
              </a:spcBef>
              <a:spcAft>
                <a:spcPct val="0"/>
              </a:spcAft>
              <a:defRPr sz="3200">
                <a:solidFill>
                  <a:srgbClr val="002147"/>
                </a:solidFill>
                <a:latin typeface="Arial" charset="0"/>
                <a:ea typeface="ＭＳ Ｐゴシック" pitchFamily="1" charset="-128"/>
              </a:defRPr>
            </a:lvl9pPr>
          </a:lstStyle>
          <a:p>
            <a:pPr>
              <a:defRPr/>
            </a:pPr>
            <a:r>
              <a:rPr lang="en-GB" sz="4800" b="1" kern="0" dirty="0"/>
              <a:t>Written Work</a:t>
            </a:r>
          </a:p>
        </p:txBody>
      </p:sp>
      <p:grpSp>
        <p:nvGrpSpPr>
          <p:cNvPr id="43012" name="Group 8">
            <a:extLst>
              <a:ext uri="{FF2B5EF4-FFF2-40B4-BE49-F238E27FC236}">
                <a16:creationId xmlns:a16="http://schemas.microsoft.com/office/drawing/2014/main" id="{9FDDA0F1-7EED-414B-A09E-AAA5FB6E5A3F}"/>
              </a:ext>
            </a:extLst>
          </p:cNvPr>
          <p:cNvGrpSpPr>
            <a:grpSpLocks/>
          </p:cNvGrpSpPr>
          <p:nvPr/>
        </p:nvGrpSpPr>
        <p:grpSpPr bwMode="auto">
          <a:xfrm>
            <a:off x="0" y="6021388"/>
            <a:ext cx="9177338" cy="908050"/>
            <a:chOff x="0" y="5949792"/>
            <a:chExt cx="9144000" cy="908208"/>
          </a:xfrm>
        </p:grpSpPr>
        <p:sp>
          <p:nvSpPr>
            <p:cNvPr id="7" name="Rectangle 9">
              <a:extLst>
                <a:ext uri="{FF2B5EF4-FFF2-40B4-BE49-F238E27FC236}">
                  <a16:creationId xmlns:a16="http://schemas.microsoft.com/office/drawing/2014/main" id="{71600649-58B6-4A0C-8E35-552FED768595}"/>
                </a:ext>
              </a:extLst>
            </p:cNvPr>
            <p:cNvSpPr>
              <a:spLocks noChangeArrowheads="1"/>
            </p:cNvSpPr>
            <p:nvPr/>
          </p:nvSpPr>
          <p:spPr bwMode="auto">
            <a:xfrm>
              <a:off x="0" y="5949792"/>
              <a:ext cx="9144000" cy="908208"/>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a:lnSpc>
                  <a:spcPct val="100000"/>
                </a:lnSpc>
                <a:buClrTx/>
                <a:buSzTx/>
                <a:buFontTx/>
                <a:buNone/>
                <a:defRPr/>
              </a:pPr>
              <a:r>
                <a:rPr lang="en-US" altLang="en-US" sz="2400" dirty="0">
                  <a:solidFill>
                    <a:schemeClr val="bg1"/>
                  </a:solidFill>
                  <a:latin typeface="+mn-lt"/>
                </a:rPr>
                <a:t>                   </a:t>
              </a:r>
              <a:endParaRPr lang="en-US" altLang="en-US" sz="2800" dirty="0">
                <a:solidFill>
                  <a:schemeClr val="bg1"/>
                </a:solidFill>
                <a:latin typeface="+mn-lt"/>
              </a:endParaRPr>
            </a:p>
          </p:txBody>
        </p:sp>
        <p:pic>
          <p:nvPicPr>
            <p:cNvPr id="43014" name="Picture 2" descr="G:\Student Recruitment\Photographs\LOGO for web\brand marks for web\ox_brand1_rev_rect.gif">
              <a:extLst>
                <a:ext uri="{FF2B5EF4-FFF2-40B4-BE49-F238E27FC236}">
                  <a16:creationId xmlns:a16="http://schemas.microsoft.com/office/drawing/2014/main" id="{CBF1174E-21C5-4478-A012-14CC9BDDBD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8" name="Picture 7">
            <a:extLst>
              <a:ext uri="{FF2B5EF4-FFF2-40B4-BE49-F238E27FC236}">
                <a16:creationId xmlns:a16="http://schemas.microsoft.com/office/drawing/2014/main" id="{285B8FC1-E3A8-43A5-B9EF-D54CEDCD637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67352" y="106727"/>
            <a:ext cx="2893768" cy="912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a:extLst>
              <a:ext uri="{FF2B5EF4-FFF2-40B4-BE49-F238E27FC236}">
                <a16:creationId xmlns:a16="http://schemas.microsoft.com/office/drawing/2014/main" id="{52616261-9DA2-41A0-ACFB-A457BE2500C6}"/>
              </a:ext>
            </a:extLst>
          </p:cNvPr>
          <p:cNvCxnSpPr>
            <a:cxnSpLocks/>
          </p:cNvCxnSpPr>
          <p:nvPr/>
        </p:nvCxnSpPr>
        <p:spPr>
          <a:xfrm>
            <a:off x="568773" y="907918"/>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34" name="Group 8">
            <a:extLst>
              <a:ext uri="{FF2B5EF4-FFF2-40B4-BE49-F238E27FC236}">
                <a16:creationId xmlns:a16="http://schemas.microsoft.com/office/drawing/2014/main" id="{5AFDC6AF-8582-4B51-8534-C3CB66B4C72C}"/>
              </a:ext>
            </a:extLst>
          </p:cNvPr>
          <p:cNvGrpSpPr>
            <a:grpSpLocks/>
          </p:cNvGrpSpPr>
          <p:nvPr/>
        </p:nvGrpSpPr>
        <p:grpSpPr bwMode="auto">
          <a:xfrm>
            <a:off x="0" y="6092825"/>
            <a:ext cx="9144000" cy="765175"/>
            <a:chOff x="0" y="6093296"/>
            <a:chExt cx="9144000" cy="764704"/>
          </a:xfrm>
        </p:grpSpPr>
        <p:sp>
          <p:nvSpPr>
            <p:cNvPr id="23560" name="Rectangle 9">
              <a:extLst>
                <a:ext uri="{FF2B5EF4-FFF2-40B4-BE49-F238E27FC236}">
                  <a16:creationId xmlns:a16="http://schemas.microsoft.com/office/drawing/2014/main" id="{C289BD68-E265-4D2E-B20B-B394BB61B52C}"/>
                </a:ext>
              </a:extLst>
            </p:cNvPr>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400" dirty="0">
                <a:latin typeface="+mn-lt"/>
              </a:endParaRPr>
            </a:p>
          </p:txBody>
        </p:sp>
        <p:pic>
          <p:nvPicPr>
            <p:cNvPr id="44040" name="Picture 2" descr="G:\Student Recruitment\Photographs\LOGO for web\brand marks for web\ox_brand1_rev_rect.gif">
              <a:extLst>
                <a:ext uri="{FF2B5EF4-FFF2-40B4-BE49-F238E27FC236}">
                  <a16:creationId xmlns:a16="http://schemas.microsoft.com/office/drawing/2014/main" id="{2F8E11EB-73BF-4F7D-AFA7-D24A4CF448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3555" name="Rectangle 12">
            <a:extLst>
              <a:ext uri="{FF2B5EF4-FFF2-40B4-BE49-F238E27FC236}">
                <a16:creationId xmlns:a16="http://schemas.microsoft.com/office/drawing/2014/main" id="{26D38A81-8FD5-48D7-AC61-CD7550C5C0AA}"/>
              </a:ext>
            </a:extLst>
          </p:cNvPr>
          <p:cNvSpPr>
            <a:spLocks noChangeArrowheads="1"/>
          </p:cNvSpPr>
          <p:nvPr/>
        </p:nvSpPr>
        <p:spPr bwMode="auto">
          <a:xfrm>
            <a:off x="721519" y="1355725"/>
            <a:ext cx="4319587" cy="3554819"/>
          </a:xfrm>
          <a:prstGeom prst="rect">
            <a:avLst/>
          </a:prstGeom>
          <a:no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Font typeface="Wingdings" pitchFamily="2" charset="2"/>
              <a:buNone/>
              <a:defRPr/>
            </a:pPr>
            <a:r>
              <a:rPr lang="en-GB" altLang="en-US" sz="2500" b="1" dirty="0">
                <a:solidFill>
                  <a:srgbClr val="002147"/>
                </a:solidFill>
                <a:latin typeface="+mn-lt"/>
              </a:rPr>
              <a:t>Practicalities</a:t>
            </a:r>
          </a:p>
          <a:p>
            <a:pPr>
              <a:lnSpc>
                <a:spcPct val="100000"/>
              </a:lnSpc>
              <a:buFont typeface="Wingdings" pitchFamily="2" charset="2"/>
              <a:buNone/>
              <a:defRPr/>
            </a:pPr>
            <a:endParaRPr lang="en-GB" altLang="en-US" sz="2500" b="1" dirty="0">
              <a:solidFill>
                <a:srgbClr val="002147"/>
              </a:solidFill>
              <a:latin typeface="+mn-lt"/>
            </a:endParaRPr>
          </a:p>
          <a:p>
            <a:pPr marL="342900" indent="-342900">
              <a:lnSpc>
                <a:spcPct val="100000"/>
              </a:lnSpc>
              <a:buFont typeface="Arial" panose="020B0604020202020204" pitchFamily="34" charset="0"/>
              <a:buChar char="•"/>
              <a:defRPr/>
            </a:pPr>
            <a:r>
              <a:rPr lang="en-GB" sz="2500" dirty="0">
                <a:solidFill>
                  <a:srgbClr val="002147"/>
                </a:solidFill>
                <a:latin typeface="+mn-lt"/>
              </a:rPr>
              <a:t>2-3 interviews of 20-30 minutes</a:t>
            </a:r>
          </a:p>
          <a:p>
            <a:pPr marL="342900" indent="-342900">
              <a:lnSpc>
                <a:spcPct val="100000"/>
              </a:lnSpc>
              <a:buFont typeface="Arial" panose="020B0604020202020204" pitchFamily="34" charset="0"/>
              <a:buChar char="•"/>
              <a:defRPr/>
            </a:pPr>
            <a:r>
              <a:rPr lang="en-GB" sz="2500" dirty="0">
                <a:solidFill>
                  <a:srgbClr val="002147"/>
                </a:solidFill>
                <a:latin typeface="+mn-lt"/>
              </a:rPr>
              <a:t>Academic in focus</a:t>
            </a:r>
          </a:p>
          <a:p>
            <a:pPr marL="342900" indent="-342900">
              <a:lnSpc>
                <a:spcPct val="100000"/>
              </a:lnSpc>
              <a:buFont typeface="Arial" panose="020B0604020202020204" pitchFamily="34" charset="0"/>
              <a:buChar char="•"/>
              <a:defRPr/>
            </a:pPr>
            <a:r>
              <a:rPr lang="en-GB" sz="2500" dirty="0">
                <a:solidFill>
                  <a:srgbClr val="002147"/>
                </a:solidFill>
                <a:latin typeface="+mn-lt"/>
              </a:rPr>
              <a:t>Combination of existing knowledge and new material</a:t>
            </a:r>
          </a:p>
          <a:p>
            <a:pPr marL="342900" indent="-342900">
              <a:lnSpc>
                <a:spcPct val="100000"/>
              </a:lnSpc>
              <a:buFont typeface="Arial" panose="020B0604020202020204" pitchFamily="34" charset="0"/>
              <a:buChar char="•"/>
              <a:defRPr/>
            </a:pPr>
            <a:r>
              <a:rPr lang="en-GB" sz="2500" dirty="0">
                <a:solidFill>
                  <a:srgbClr val="002147"/>
                </a:solidFill>
                <a:latin typeface="+mn-lt"/>
              </a:rPr>
              <a:t>No trick questions or hidden agendas</a:t>
            </a:r>
          </a:p>
        </p:txBody>
      </p:sp>
      <p:sp>
        <p:nvSpPr>
          <p:cNvPr id="23556" name="Rectangle 13">
            <a:extLst>
              <a:ext uri="{FF2B5EF4-FFF2-40B4-BE49-F238E27FC236}">
                <a16:creationId xmlns:a16="http://schemas.microsoft.com/office/drawing/2014/main" id="{2699902A-78E5-4D32-8E96-7FB0A36F8F43}"/>
              </a:ext>
            </a:extLst>
          </p:cNvPr>
          <p:cNvSpPr>
            <a:spLocks noChangeArrowheads="1"/>
          </p:cNvSpPr>
          <p:nvPr/>
        </p:nvSpPr>
        <p:spPr bwMode="auto">
          <a:xfrm>
            <a:off x="-1859915" y="204787"/>
            <a:ext cx="7200900" cy="708025"/>
          </a:xfrm>
          <a:prstGeom prst="rect">
            <a:avLst/>
          </a:prstGeom>
          <a:no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buClrTx/>
              <a:buSzTx/>
              <a:buFontTx/>
              <a:buNone/>
              <a:defRPr/>
            </a:pPr>
            <a:r>
              <a:rPr lang="en-GB" altLang="en-US" sz="4000" b="1" dirty="0">
                <a:solidFill>
                  <a:srgbClr val="002147"/>
                </a:solidFill>
                <a:latin typeface="+mn-lt"/>
              </a:rPr>
              <a:t>Interviews</a:t>
            </a:r>
          </a:p>
        </p:txBody>
      </p:sp>
      <p:sp>
        <p:nvSpPr>
          <p:cNvPr id="23559" name="TextBox 15">
            <a:extLst>
              <a:ext uri="{FF2B5EF4-FFF2-40B4-BE49-F238E27FC236}">
                <a16:creationId xmlns:a16="http://schemas.microsoft.com/office/drawing/2014/main" id="{A3326CE6-3704-40F2-82CB-53FDE4435DA5}"/>
              </a:ext>
            </a:extLst>
          </p:cNvPr>
          <p:cNvSpPr txBox="1">
            <a:spLocks noChangeArrowheads="1"/>
          </p:cNvSpPr>
          <p:nvPr/>
        </p:nvSpPr>
        <p:spPr bwMode="auto">
          <a:xfrm>
            <a:off x="2881313" y="6149975"/>
            <a:ext cx="5111750" cy="554038"/>
          </a:xfrm>
          <a:prstGeom prst="rect">
            <a:avLst/>
          </a:prstGeom>
          <a:no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eaLnBrk="1" hangingPunct="1">
              <a:lnSpc>
                <a:spcPct val="100000"/>
              </a:lnSpc>
              <a:buClrTx/>
              <a:buSzTx/>
              <a:buFontTx/>
              <a:buNone/>
              <a:defRPr/>
            </a:pPr>
            <a:r>
              <a:rPr lang="en-GB" altLang="en-US" sz="3000" dirty="0">
                <a:solidFill>
                  <a:schemeClr val="bg1"/>
                </a:solidFill>
                <a:latin typeface="+mn-lt"/>
              </a:rPr>
              <a:t>www.ox.ac.uk/interview</a:t>
            </a:r>
          </a:p>
        </p:txBody>
      </p:sp>
      <p:sp>
        <p:nvSpPr>
          <p:cNvPr id="9" name="Rectangle 12">
            <a:extLst>
              <a:ext uri="{FF2B5EF4-FFF2-40B4-BE49-F238E27FC236}">
                <a16:creationId xmlns:a16="http://schemas.microsoft.com/office/drawing/2014/main" id="{1C8DADCD-0109-451E-B866-B9204727C5F1}"/>
              </a:ext>
            </a:extLst>
          </p:cNvPr>
          <p:cNvSpPr>
            <a:spLocks noChangeArrowheads="1"/>
          </p:cNvSpPr>
          <p:nvPr/>
        </p:nvSpPr>
        <p:spPr bwMode="auto">
          <a:xfrm>
            <a:off x="5234782" y="1308893"/>
            <a:ext cx="4319588" cy="3170238"/>
          </a:xfrm>
          <a:prstGeom prst="rect">
            <a:avLst/>
          </a:prstGeom>
          <a:no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Font typeface="Wingdings" pitchFamily="2" charset="2"/>
              <a:buNone/>
              <a:defRPr/>
            </a:pPr>
            <a:r>
              <a:rPr lang="en-GB" altLang="en-US" sz="2500" b="1" dirty="0">
                <a:solidFill>
                  <a:srgbClr val="002147"/>
                </a:solidFill>
                <a:latin typeface="+mn-lt"/>
              </a:rPr>
              <a:t>Possible Content:</a:t>
            </a:r>
          </a:p>
          <a:p>
            <a:pPr>
              <a:lnSpc>
                <a:spcPct val="100000"/>
              </a:lnSpc>
              <a:buFont typeface="Wingdings" pitchFamily="2" charset="2"/>
              <a:buNone/>
              <a:defRPr/>
            </a:pPr>
            <a:endParaRPr lang="en-GB" altLang="en-US" sz="2500" b="1" dirty="0">
              <a:solidFill>
                <a:srgbClr val="002147"/>
              </a:solidFill>
              <a:latin typeface="+mn-lt"/>
            </a:endParaRPr>
          </a:p>
          <a:p>
            <a:pPr marL="342900" indent="-342900">
              <a:lnSpc>
                <a:spcPct val="100000"/>
              </a:lnSpc>
              <a:buFont typeface="Arial" panose="020B0604020202020204" pitchFamily="34" charset="0"/>
              <a:buChar char="•"/>
              <a:defRPr/>
            </a:pPr>
            <a:r>
              <a:rPr lang="en-GB" sz="2500" dirty="0">
                <a:solidFill>
                  <a:srgbClr val="002147"/>
                </a:solidFill>
                <a:latin typeface="+mn-lt"/>
              </a:rPr>
              <a:t>Personal statement</a:t>
            </a:r>
          </a:p>
          <a:p>
            <a:pPr marL="342900" indent="-342900">
              <a:lnSpc>
                <a:spcPct val="100000"/>
              </a:lnSpc>
              <a:buFont typeface="Arial" panose="020B0604020202020204" pitchFamily="34" charset="0"/>
              <a:buChar char="•"/>
              <a:defRPr/>
            </a:pPr>
            <a:r>
              <a:rPr lang="en-GB" sz="2500" dirty="0">
                <a:solidFill>
                  <a:srgbClr val="002147"/>
                </a:solidFill>
                <a:latin typeface="+mn-lt"/>
              </a:rPr>
              <a:t>Written work</a:t>
            </a:r>
          </a:p>
          <a:p>
            <a:pPr marL="342900" indent="-342900">
              <a:lnSpc>
                <a:spcPct val="100000"/>
              </a:lnSpc>
              <a:buFont typeface="Arial" panose="020B0604020202020204" pitchFamily="34" charset="0"/>
              <a:buChar char="•"/>
              <a:defRPr/>
            </a:pPr>
            <a:r>
              <a:rPr lang="en-GB" sz="2500" dirty="0">
                <a:solidFill>
                  <a:srgbClr val="002147"/>
                </a:solidFill>
                <a:latin typeface="+mn-lt"/>
              </a:rPr>
              <a:t>A Level material</a:t>
            </a:r>
          </a:p>
          <a:p>
            <a:pPr marL="342900" indent="-342900">
              <a:lnSpc>
                <a:spcPct val="100000"/>
              </a:lnSpc>
              <a:buFont typeface="Arial" panose="020B0604020202020204" pitchFamily="34" charset="0"/>
              <a:buChar char="•"/>
              <a:defRPr/>
            </a:pPr>
            <a:r>
              <a:rPr lang="en-GB" sz="2500" dirty="0">
                <a:solidFill>
                  <a:srgbClr val="002147"/>
                </a:solidFill>
                <a:latin typeface="+mn-lt"/>
              </a:rPr>
              <a:t>A text, picture, object or problem</a:t>
            </a:r>
          </a:p>
          <a:p>
            <a:pPr marL="342900" indent="-342900">
              <a:lnSpc>
                <a:spcPct val="100000"/>
              </a:lnSpc>
              <a:buFont typeface="Arial" panose="020B0604020202020204" pitchFamily="34" charset="0"/>
              <a:buChar char="•"/>
              <a:defRPr/>
            </a:pPr>
            <a:r>
              <a:rPr lang="en-GB" sz="2500" dirty="0">
                <a:solidFill>
                  <a:srgbClr val="002147"/>
                </a:solidFill>
                <a:latin typeface="+mn-lt"/>
              </a:rPr>
              <a:t>Entirely new material</a:t>
            </a:r>
          </a:p>
        </p:txBody>
      </p:sp>
      <p:pic>
        <p:nvPicPr>
          <p:cNvPr id="10" name="Picture 7">
            <a:extLst>
              <a:ext uri="{FF2B5EF4-FFF2-40B4-BE49-F238E27FC236}">
                <a16:creationId xmlns:a16="http://schemas.microsoft.com/office/drawing/2014/main" id="{C509F9FB-5DF3-45D5-8283-1CFD05956CD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67352" y="106727"/>
            <a:ext cx="2893768" cy="912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 name="Straight Connector 10">
            <a:extLst>
              <a:ext uri="{FF2B5EF4-FFF2-40B4-BE49-F238E27FC236}">
                <a16:creationId xmlns:a16="http://schemas.microsoft.com/office/drawing/2014/main" id="{DDED7108-DF10-40E4-BCEC-46A8915F6F30}"/>
              </a:ext>
            </a:extLst>
          </p:cNvPr>
          <p:cNvCxnSpPr>
            <a:cxnSpLocks/>
          </p:cNvCxnSpPr>
          <p:nvPr/>
        </p:nvCxnSpPr>
        <p:spPr>
          <a:xfrm>
            <a:off x="603370" y="1019030"/>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5" descr="Image result for interview">
            <a:extLst>
              <a:ext uri="{FF2B5EF4-FFF2-40B4-BE49-F238E27FC236}">
                <a16:creationId xmlns:a16="http://schemas.microsoft.com/office/drawing/2014/main" id="{5F942003-C71F-4F63-A395-846A9023DA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0938" y="4249738"/>
            <a:ext cx="2894012"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Content Placeholder 2">
            <a:extLst>
              <a:ext uri="{FF2B5EF4-FFF2-40B4-BE49-F238E27FC236}">
                <a16:creationId xmlns:a16="http://schemas.microsoft.com/office/drawing/2014/main" id="{87D00478-EFF3-4F58-9353-50F8C3BA8BBA}"/>
              </a:ext>
            </a:extLst>
          </p:cNvPr>
          <p:cNvSpPr>
            <a:spLocks noGrp="1" noChangeArrowheads="1"/>
          </p:cNvSpPr>
          <p:nvPr>
            <p:ph idx="1"/>
          </p:nvPr>
        </p:nvSpPr>
        <p:spPr>
          <a:xfrm>
            <a:off x="539750" y="1412875"/>
            <a:ext cx="4968875" cy="4103688"/>
          </a:xfrm>
        </p:spPr>
        <p:txBody>
          <a:bodyPr>
            <a:normAutofit fontScale="92500"/>
          </a:bodyPr>
          <a:lstStyle/>
          <a:p>
            <a:pPr>
              <a:lnSpc>
                <a:spcPct val="100000"/>
              </a:lnSpc>
              <a:buFont typeface="Arial" panose="020B0604020202020204" pitchFamily="34" charset="0"/>
              <a:buChar char="•"/>
            </a:pPr>
            <a:r>
              <a:rPr lang="en-GB" altLang="en-US" sz="2500" dirty="0">
                <a:solidFill>
                  <a:srgbClr val="002147"/>
                </a:solidFill>
              </a:rPr>
              <a:t>Focus is on how you think</a:t>
            </a:r>
          </a:p>
          <a:p>
            <a:pPr>
              <a:lnSpc>
                <a:spcPct val="100000"/>
              </a:lnSpc>
              <a:buFont typeface="Arial" panose="020B0604020202020204" pitchFamily="34" charset="0"/>
              <a:buChar char="•"/>
            </a:pPr>
            <a:r>
              <a:rPr lang="en-GB" altLang="en-US" sz="2500" dirty="0">
                <a:solidFill>
                  <a:srgbClr val="002147"/>
                </a:solidFill>
              </a:rPr>
              <a:t>Get used to thinking out loud</a:t>
            </a:r>
          </a:p>
          <a:p>
            <a:pPr>
              <a:lnSpc>
                <a:spcPct val="100000"/>
              </a:lnSpc>
              <a:buFont typeface="Arial" panose="020B0604020202020204" pitchFamily="34" charset="0"/>
              <a:buChar char="•"/>
            </a:pPr>
            <a:r>
              <a:rPr lang="en-GB" altLang="en-US" sz="2500" dirty="0">
                <a:solidFill>
                  <a:srgbClr val="002147"/>
                </a:solidFill>
              </a:rPr>
              <a:t>Give examples</a:t>
            </a:r>
          </a:p>
          <a:p>
            <a:pPr>
              <a:lnSpc>
                <a:spcPct val="100000"/>
              </a:lnSpc>
              <a:buFont typeface="Arial" panose="020B0604020202020204" pitchFamily="34" charset="0"/>
              <a:buChar char="•"/>
            </a:pPr>
            <a:r>
              <a:rPr lang="en-GB" altLang="en-US" sz="2500" dirty="0">
                <a:solidFill>
                  <a:srgbClr val="002147"/>
                </a:solidFill>
              </a:rPr>
              <a:t>Listen to what the tutor says</a:t>
            </a:r>
          </a:p>
          <a:p>
            <a:pPr>
              <a:lnSpc>
                <a:spcPct val="100000"/>
              </a:lnSpc>
              <a:buFont typeface="Arial" panose="020B0604020202020204" pitchFamily="34" charset="0"/>
              <a:buChar char="•"/>
            </a:pPr>
            <a:r>
              <a:rPr lang="en-GB" altLang="en-US" sz="2500" dirty="0">
                <a:solidFill>
                  <a:srgbClr val="002147"/>
                </a:solidFill>
              </a:rPr>
              <a:t>Don’t launch into prepared speeches</a:t>
            </a:r>
          </a:p>
          <a:p>
            <a:pPr>
              <a:lnSpc>
                <a:spcPct val="100000"/>
              </a:lnSpc>
              <a:buFont typeface="Arial" panose="020B0604020202020204" pitchFamily="34" charset="0"/>
              <a:buChar char="•"/>
            </a:pPr>
            <a:r>
              <a:rPr lang="en-GB" altLang="en-US" sz="2500" dirty="0">
                <a:solidFill>
                  <a:srgbClr val="002147"/>
                </a:solidFill>
              </a:rPr>
              <a:t>Don’t worry if you make mistakes</a:t>
            </a:r>
          </a:p>
          <a:p>
            <a:pPr>
              <a:lnSpc>
                <a:spcPct val="100000"/>
              </a:lnSpc>
              <a:buFont typeface="Arial" panose="020B0604020202020204" pitchFamily="34" charset="0"/>
              <a:buChar char="•"/>
            </a:pPr>
            <a:r>
              <a:rPr lang="en-GB" altLang="en-US" sz="2500" dirty="0">
                <a:solidFill>
                  <a:srgbClr val="002147"/>
                </a:solidFill>
              </a:rPr>
              <a:t>Don’t panic and take your time</a:t>
            </a:r>
          </a:p>
          <a:p>
            <a:pPr>
              <a:lnSpc>
                <a:spcPct val="100000"/>
              </a:lnSpc>
              <a:buFont typeface="Arial" panose="020B0604020202020204" pitchFamily="34" charset="0"/>
              <a:buChar char="•"/>
            </a:pPr>
            <a:r>
              <a:rPr lang="en-GB" altLang="en-US" sz="2500" dirty="0">
                <a:solidFill>
                  <a:srgbClr val="002147"/>
                </a:solidFill>
              </a:rPr>
              <a:t>Ask for clarification if you need it</a:t>
            </a:r>
          </a:p>
        </p:txBody>
      </p:sp>
      <p:grpSp>
        <p:nvGrpSpPr>
          <p:cNvPr id="46084" name="Group 8">
            <a:extLst>
              <a:ext uri="{FF2B5EF4-FFF2-40B4-BE49-F238E27FC236}">
                <a16:creationId xmlns:a16="http://schemas.microsoft.com/office/drawing/2014/main" id="{313FCB42-5D30-468B-B2E0-4731ECC0A977}"/>
              </a:ext>
            </a:extLst>
          </p:cNvPr>
          <p:cNvGrpSpPr>
            <a:grpSpLocks/>
          </p:cNvGrpSpPr>
          <p:nvPr/>
        </p:nvGrpSpPr>
        <p:grpSpPr bwMode="auto">
          <a:xfrm>
            <a:off x="0" y="6092825"/>
            <a:ext cx="9144000" cy="765175"/>
            <a:chOff x="0" y="6093296"/>
            <a:chExt cx="9144000" cy="764704"/>
          </a:xfrm>
        </p:grpSpPr>
        <p:sp>
          <p:nvSpPr>
            <p:cNvPr id="5" name="Rectangle 9">
              <a:extLst>
                <a:ext uri="{FF2B5EF4-FFF2-40B4-BE49-F238E27FC236}">
                  <a16:creationId xmlns:a16="http://schemas.microsoft.com/office/drawing/2014/main" id="{DF6D7D03-1CCC-4A2A-A250-B4D620FC8C70}"/>
                </a:ext>
              </a:extLst>
            </p:cNvPr>
            <p:cNvSpPr>
              <a:spLocks noChangeArrowheads="1"/>
            </p:cNvSpPr>
            <p:nvPr/>
          </p:nvSpPr>
          <p:spPr bwMode="auto">
            <a:xfrm>
              <a:off x="0" y="6093296"/>
              <a:ext cx="9144000" cy="764704"/>
            </a:xfrm>
            <a:prstGeom prst="rect">
              <a:avLst/>
            </a:prstGeom>
            <a:solidFill>
              <a:srgbClr val="002147"/>
            </a:solidFill>
            <a:ln w="9525" algn="ctr">
              <a:solidFill>
                <a:schemeClr val="tx1"/>
              </a:solidFill>
              <a:round/>
              <a:headEnd/>
              <a:tailEnd/>
            </a:ln>
          </p:spPr>
          <p:txBody>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nSpc>
                  <a:spcPct val="100000"/>
                </a:lnSpc>
                <a:buClrTx/>
                <a:buSzTx/>
                <a:buFontTx/>
                <a:buNone/>
                <a:defRPr/>
              </a:pPr>
              <a:endParaRPr lang="en-US" altLang="en-US" sz="2400" dirty="0">
                <a:latin typeface="+mn-lt"/>
              </a:endParaRPr>
            </a:p>
          </p:txBody>
        </p:sp>
        <p:pic>
          <p:nvPicPr>
            <p:cNvPr id="46088" name="Picture 2" descr="G:\Student Recruitment\Photographs\LOGO for web\brand marks for web\ox_brand1_rev_rect.gif">
              <a:extLst>
                <a:ext uri="{FF2B5EF4-FFF2-40B4-BE49-F238E27FC236}">
                  <a16:creationId xmlns:a16="http://schemas.microsoft.com/office/drawing/2014/main" id="{98F53543-138F-4D0F-98C2-092BFEFD39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6165304"/>
              <a:ext cx="2016224" cy="626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 name="TextBox 15">
            <a:extLst>
              <a:ext uri="{FF2B5EF4-FFF2-40B4-BE49-F238E27FC236}">
                <a16:creationId xmlns:a16="http://schemas.microsoft.com/office/drawing/2014/main" id="{0557B839-8C12-4669-ABFD-D227C3EE355A}"/>
              </a:ext>
            </a:extLst>
          </p:cNvPr>
          <p:cNvSpPr txBox="1">
            <a:spLocks noChangeArrowheads="1"/>
          </p:cNvSpPr>
          <p:nvPr/>
        </p:nvSpPr>
        <p:spPr bwMode="auto">
          <a:xfrm>
            <a:off x="2881313" y="6149975"/>
            <a:ext cx="5111750" cy="554038"/>
          </a:xfrm>
          <a:prstGeom prst="rect">
            <a:avLst/>
          </a:prstGeom>
          <a:no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eaLnBrk="1" hangingPunct="1">
              <a:lnSpc>
                <a:spcPct val="100000"/>
              </a:lnSpc>
              <a:buClrTx/>
              <a:buSzTx/>
              <a:buFontTx/>
              <a:buNone/>
              <a:defRPr/>
            </a:pPr>
            <a:r>
              <a:rPr lang="en-GB" altLang="en-US" sz="3000" dirty="0">
                <a:solidFill>
                  <a:schemeClr val="bg1"/>
                </a:solidFill>
                <a:latin typeface="+mn-lt"/>
              </a:rPr>
              <a:t>www.ox.ac.uk/interview</a:t>
            </a:r>
          </a:p>
        </p:txBody>
      </p:sp>
      <p:sp>
        <p:nvSpPr>
          <p:cNvPr id="9" name="Rectangle 13">
            <a:extLst>
              <a:ext uri="{FF2B5EF4-FFF2-40B4-BE49-F238E27FC236}">
                <a16:creationId xmlns:a16="http://schemas.microsoft.com/office/drawing/2014/main" id="{6A1CDF5C-41AB-4D10-92DF-E22943131FA7}"/>
              </a:ext>
            </a:extLst>
          </p:cNvPr>
          <p:cNvSpPr>
            <a:spLocks noChangeArrowheads="1"/>
          </p:cNvSpPr>
          <p:nvPr/>
        </p:nvSpPr>
        <p:spPr bwMode="auto">
          <a:xfrm>
            <a:off x="-1522525" y="208865"/>
            <a:ext cx="7200901" cy="708025"/>
          </a:xfrm>
          <a:prstGeom prst="rect">
            <a:avLst/>
          </a:prstGeom>
          <a:noFill/>
          <a:ln>
            <a:noFill/>
          </a:ln>
        </p:spPr>
        <p:txBody>
          <a:bodyPr>
            <a:spAutoFit/>
          </a:bodyPr>
          <a:lstStyle>
            <a:lvl1pPr eaLnBrk="0" hangingPunct="0">
              <a:lnSpc>
                <a:spcPts val="2400"/>
              </a:lnSpc>
              <a:buClr>
                <a:srgbClr val="002147"/>
              </a:buClr>
              <a:buSzPct val="80000"/>
              <a:buFont typeface="Wingdings" pitchFamily="2" charset="2"/>
              <a:buChar char="§"/>
              <a:defRPr sz="2100">
                <a:solidFill>
                  <a:schemeClr val="tx1"/>
                </a:solidFill>
                <a:latin typeface="Arial" pitchFamily="34" charset="0"/>
                <a:ea typeface="ＭＳ Ｐゴシック" pitchFamily="34" charset="-128"/>
              </a:defRPr>
            </a:lvl1pPr>
            <a:lvl2pPr marL="742950" indent="-28575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2pPr>
            <a:lvl3pPr marL="1143000" indent="-228600" eaLnBrk="0" hangingPunct="0">
              <a:spcBef>
                <a:spcPct val="20000"/>
              </a:spcBef>
              <a:buClr>
                <a:srgbClr val="002147"/>
              </a:buClr>
              <a:buSzPct val="80000"/>
              <a:buFont typeface="Wingdings" pitchFamily="2" charset="2"/>
              <a:buChar char="§"/>
              <a:defRPr>
                <a:solidFill>
                  <a:schemeClr val="tx1"/>
                </a:solidFill>
                <a:latin typeface="Arial" pitchFamily="34" charset="0"/>
                <a:ea typeface="ＭＳ Ｐゴシック" pitchFamily="34" charset="-128"/>
              </a:defRPr>
            </a:lvl3pPr>
            <a:lvl4pPr marL="1600200" indent="-228600" eaLnBrk="0" hangingPunct="0">
              <a:spcBef>
                <a:spcPct val="20000"/>
              </a:spcBef>
              <a:buChar char="–"/>
              <a:defRPr>
                <a:solidFill>
                  <a:schemeClr val="tx1"/>
                </a:solidFill>
                <a:latin typeface="Arial" pitchFamily="34" charset="0"/>
                <a:ea typeface="ＭＳ Ｐゴシック" pitchFamily="34" charset="-128"/>
              </a:defRPr>
            </a:lvl4pPr>
            <a:lvl5pPr marL="2057400" indent="-228600" eaLnBrk="0" hangingPunct="0">
              <a:spcBef>
                <a:spcPct val="20000"/>
              </a:spcBef>
              <a:buChar char="»"/>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buChar char="»"/>
              <a:defRPr>
                <a:solidFill>
                  <a:schemeClr val="tx1"/>
                </a:solidFill>
                <a:latin typeface="Arial" pitchFamily="34" charset="0"/>
                <a:ea typeface="ＭＳ Ｐゴシック" pitchFamily="34" charset="-128"/>
              </a:defRPr>
            </a:lvl9pPr>
          </a:lstStyle>
          <a:p>
            <a:pPr algn="ctr" eaLnBrk="1" hangingPunct="1">
              <a:lnSpc>
                <a:spcPct val="100000"/>
              </a:lnSpc>
              <a:buClrTx/>
              <a:buSzTx/>
              <a:buFontTx/>
              <a:buNone/>
              <a:defRPr/>
            </a:pPr>
            <a:r>
              <a:rPr lang="en-GB" altLang="en-US" sz="4000" b="1" dirty="0">
                <a:solidFill>
                  <a:srgbClr val="002147"/>
                </a:solidFill>
                <a:latin typeface="+mn-lt"/>
              </a:rPr>
              <a:t>Interview Tips</a:t>
            </a:r>
          </a:p>
        </p:txBody>
      </p:sp>
      <p:pic>
        <p:nvPicPr>
          <p:cNvPr id="10" name="Picture 7">
            <a:extLst>
              <a:ext uri="{FF2B5EF4-FFF2-40B4-BE49-F238E27FC236}">
                <a16:creationId xmlns:a16="http://schemas.microsoft.com/office/drawing/2014/main" id="{C4CC5343-F169-4D1D-8C63-6CD3C1FDE55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67352" y="106727"/>
            <a:ext cx="2893768" cy="912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 name="Straight Connector 10">
            <a:extLst>
              <a:ext uri="{FF2B5EF4-FFF2-40B4-BE49-F238E27FC236}">
                <a16:creationId xmlns:a16="http://schemas.microsoft.com/office/drawing/2014/main" id="{C1EDF064-C526-46F8-B575-B64D3C686DB4}"/>
              </a:ext>
            </a:extLst>
          </p:cNvPr>
          <p:cNvCxnSpPr>
            <a:cxnSpLocks/>
          </p:cNvCxnSpPr>
          <p:nvPr/>
        </p:nvCxnSpPr>
        <p:spPr>
          <a:xfrm>
            <a:off x="624885" y="1158879"/>
            <a:ext cx="4184530" cy="0"/>
          </a:xfrm>
          <a:prstGeom prst="line">
            <a:avLst/>
          </a:prstGeom>
          <a:ln w="317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theme/theme1.xml><?xml version="1.0" encoding="utf-8"?>
<a:theme xmlns:a="http://schemas.openxmlformats.org/drawingml/2006/main" name="Theme2">
  <a:themeElements>
    <a:clrScheme name="Custom 1">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oundry Sterling">
      <a:majorFont>
        <a:latin typeface="FoundrySterling-Bold"/>
        <a:ea typeface=""/>
        <a:cs typeface=""/>
      </a:majorFont>
      <a:minorFont>
        <a:latin typeface="FoundrySterling-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A66A139B-4BB5-427C-B643-90B26498F858}" vid="{87AEE27C-F27E-413C-BC62-CF7214B7F1AF}"/>
    </a:ext>
  </a:extLst>
</a:theme>
</file>

<file path=ppt/theme/theme2.xml><?xml version="1.0" encoding="utf-8"?>
<a:theme xmlns:a="http://schemas.openxmlformats.org/drawingml/2006/main" name="2_Theme2">
  <a:themeElements>
    <a:clrScheme name="Custom 1">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oundry Sterling">
      <a:majorFont>
        <a:latin typeface="FoundrySterling-Bold"/>
        <a:ea typeface=""/>
        <a:cs typeface=""/>
      </a:majorFont>
      <a:minorFont>
        <a:latin typeface="FoundrySterling-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A66A139B-4BB5-427C-B643-90B26498F858}" vid="{87AEE27C-F27E-413C-BC62-CF7214B7F1AF}"/>
    </a:ext>
  </a:extLst>
</a:theme>
</file>

<file path=ppt/theme/theme3.xml><?xml version="1.0" encoding="utf-8"?>
<a:theme xmlns:a="http://schemas.openxmlformats.org/drawingml/2006/main" name="1_Theme2">
  <a:themeElements>
    <a:clrScheme name="Custom 1">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oundry Sterling">
      <a:majorFont>
        <a:latin typeface="FoundrySterling-Bold"/>
        <a:ea typeface=""/>
        <a:cs typeface=""/>
      </a:majorFont>
      <a:minorFont>
        <a:latin typeface="FoundrySterling-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A66A139B-4BB5-427C-B643-90B26498F858}" vid="{87AEE27C-F27E-413C-BC62-CF7214B7F1AF}"/>
    </a:ext>
  </a:extLst>
</a:theme>
</file>

<file path=ppt/theme/theme4.xml><?xml version="1.0" encoding="utf-8"?>
<a:theme xmlns:a="http://schemas.openxmlformats.org/drawingml/2006/main" name="3_Theme2">
  <a:themeElements>
    <a:clrScheme name="Custom 1">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oundry Sterling">
      <a:majorFont>
        <a:latin typeface="FoundrySterling-Bold"/>
        <a:ea typeface=""/>
        <a:cs typeface=""/>
      </a:majorFont>
      <a:minorFont>
        <a:latin typeface="FoundrySterling-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A66A139B-4BB5-427C-B643-90B26498F858}" vid="{87AEE27C-F27E-413C-BC62-CF7214B7F1AF}"/>
    </a:ext>
  </a:extLst>
</a:theme>
</file>

<file path=ppt/theme/theme5.xml><?xml version="1.0" encoding="utf-8"?>
<a:theme xmlns:a="http://schemas.openxmlformats.org/drawingml/2006/main" name="4_Theme2">
  <a:themeElements>
    <a:clrScheme name="Custom 1">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oundry Sterling">
      <a:majorFont>
        <a:latin typeface="FoundrySterling-Bold"/>
        <a:ea typeface=""/>
        <a:cs typeface=""/>
      </a:majorFont>
      <a:minorFont>
        <a:latin typeface="FoundrySterling-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A66A139B-4BB5-427C-B643-90B26498F858}" vid="{87AEE27C-F27E-413C-BC62-CF7214B7F1AF}"/>
    </a:ext>
  </a:extLst>
</a:theme>
</file>

<file path=ppt/theme/theme6.xml><?xml version="1.0" encoding="utf-8"?>
<a:theme xmlns:a="http://schemas.openxmlformats.org/drawingml/2006/main" name="5_Theme2">
  <a:themeElements>
    <a:clrScheme name="Oxford (Blue Accent)">
      <a:dk1>
        <a:srgbClr val="002147"/>
      </a:dk1>
      <a:lt1>
        <a:srgbClr val="FFFFFF"/>
      </a:lt1>
      <a:dk2>
        <a:srgbClr val="0054B4"/>
      </a:dk2>
      <a:lt2>
        <a:srgbClr val="D3E7FF"/>
      </a:lt2>
      <a:accent1>
        <a:srgbClr val="B8BE2E"/>
      </a:accent1>
      <a:accent2>
        <a:srgbClr val="F9E6A1"/>
      </a:accent2>
      <a:accent3>
        <a:srgbClr val="F15576"/>
      </a:accent3>
      <a:accent4>
        <a:srgbClr val="EAB202"/>
      </a:accent4>
      <a:accent5>
        <a:srgbClr val="E8EFDD"/>
      </a:accent5>
      <a:accent6>
        <a:srgbClr val="6C893E"/>
      </a:accent6>
      <a:hlink>
        <a:srgbClr val="002147"/>
      </a:hlink>
      <a:folHlink>
        <a:srgbClr val="002147"/>
      </a:folHlink>
    </a:clrScheme>
    <a:fontScheme name="Foundry Sterling">
      <a:majorFont>
        <a:latin typeface="FoundrySterling-Bold"/>
        <a:ea typeface=""/>
        <a:cs typeface=""/>
      </a:majorFont>
      <a:minorFont>
        <a:latin typeface="FoundrySterling-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A66A139B-4BB5-427C-B643-90B26498F858}" vid="{87AEE27C-F27E-413C-BC62-CF7214B7F1AF}"/>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ea92b85f-2cc3-4c98-8555-15dd5a2bc47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2452500CABABD4EB5F0ABF81D2CF08B" ma:contentTypeVersion="9" ma:contentTypeDescription="Create a new document." ma:contentTypeScope="" ma:versionID="59bc84b4201caa76576275ac521e74fd">
  <xsd:schema xmlns:xsd="http://www.w3.org/2001/XMLSchema" xmlns:xs="http://www.w3.org/2001/XMLSchema" xmlns:p="http://schemas.microsoft.com/office/2006/metadata/properties" xmlns:ns3="ea92b85f-2cc3-4c98-8555-15dd5a2bc478" xmlns:ns4="34d477e0-15b1-4346-91c4-b1a5e2992c12" targetNamespace="http://schemas.microsoft.com/office/2006/metadata/properties" ma:root="true" ma:fieldsID="24317942e81fa83f6afee880a28cbcda" ns3:_="" ns4:_="">
    <xsd:import namespace="ea92b85f-2cc3-4c98-8555-15dd5a2bc478"/>
    <xsd:import namespace="34d477e0-15b1-4346-91c4-b1a5e2992c12"/>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MediaServiceSearchProperties" minOccurs="0"/>
                <xsd:element ref="ns3:_activity" minOccurs="0"/>
                <xsd:element ref="ns4:SharedWithUsers" minOccurs="0"/>
                <xsd:element ref="ns4:SharedWithDetails" minOccurs="0"/>
                <xsd:element ref="ns4:SharingHintHash"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a92b85f-2cc3-4c98-8555-15dd5a2bc47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4d477e0-15b1-4346-91c4-b1a5e2992c12"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F136EBB-E965-4400-B7AD-74639BE90D68}">
  <ds:schemaRefs>
    <ds:schemaRef ds:uri="http://schemas.microsoft.com/sharepoint/v3/contenttype/forms"/>
  </ds:schemaRefs>
</ds:datastoreItem>
</file>

<file path=customXml/itemProps2.xml><?xml version="1.0" encoding="utf-8"?>
<ds:datastoreItem xmlns:ds="http://schemas.openxmlformats.org/officeDocument/2006/customXml" ds:itemID="{31EFB82E-4E15-42DC-A873-C3CD4605F82D}">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ea92b85f-2cc3-4c98-8555-15dd5a2bc478"/>
    <ds:schemaRef ds:uri="http://purl.org/dc/elements/1.1/"/>
    <ds:schemaRef ds:uri="http://schemas.microsoft.com/office/2006/metadata/properties"/>
    <ds:schemaRef ds:uri="34d477e0-15b1-4346-91c4-b1a5e2992c12"/>
    <ds:schemaRef ds:uri="http://www.w3.org/XML/1998/namespace"/>
    <ds:schemaRef ds:uri="http://purl.org/dc/dcmitype/"/>
  </ds:schemaRefs>
</ds:datastoreItem>
</file>

<file path=customXml/itemProps3.xml><?xml version="1.0" encoding="utf-8"?>
<ds:datastoreItem xmlns:ds="http://schemas.openxmlformats.org/officeDocument/2006/customXml" ds:itemID="{74D3430B-4F53-415B-B154-F21E1B6E8E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a92b85f-2cc3-4c98-8555-15dd5a2bc478"/>
    <ds:schemaRef ds:uri="34d477e0-15b1-4346-91c4-b1a5e2992c1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15169</TotalTime>
  <Words>2446</Words>
  <Application>Microsoft Office PowerPoint</Application>
  <PresentationFormat>On-screen Show (4:3)</PresentationFormat>
  <Paragraphs>415</Paragraphs>
  <Slides>40</Slides>
  <Notes>37</Notes>
  <HiddenSlides>1</HiddenSlides>
  <MMClips>0</MMClips>
  <ScaleCrop>false</ScaleCrop>
  <HeadingPairs>
    <vt:vector size="6" baseType="variant">
      <vt:variant>
        <vt:lpstr>Fonts Used</vt:lpstr>
      </vt:variant>
      <vt:variant>
        <vt:i4>6</vt:i4>
      </vt:variant>
      <vt:variant>
        <vt:lpstr>Theme</vt:lpstr>
      </vt:variant>
      <vt:variant>
        <vt:i4>6</vt:i4>
      </vt:variant>
      <vt:variant>
        <vt:lpstr>Slide Titles</vt:lpstr>
      </vt:variant>
      <vt:variant>
        <vt:i4>40</vt:i4>
      </vt:variant>
    </vt:vector>
  </HeadingPairs>
  <TitlesOfParts>
    <vt:vector size="52" baseType="lpstr">
      <vt:lpstr>Arial</vt:lpstr>
      <vt:lpstr>Berlin Sans FB Demi</vt:lpstr>
      <vt:lpstr>Calibri</vt:lpstr>
      <vt:lpstr>FoundrySterling-Bold</vt:lpstr>
      <vt:lpstr>FoundrySterling-Book</vt:lpstr>
      <vt:lpstr>Wingdings</vt:lpstr>
      <vt:lpstr>Theme2</vt:lpstr>
      <vt:lpstr>2_Theme2</vt:lpstr>
      <vt:lpstr>1_Theme2</vt:lpstr>
      <vt:lpstr>3_Theme2</vt:lpstr>
      <vt:lpstr>4_Theme2</vt:lpstr>
      <vt:lpstr>5_Theme2</vt:lpstr>
      <vt:lpstr>PowerPoint Presentation</vt:lpstr>
      <vt:lpstr>Today’s talk</vt:lpstr>
      <vt:lpstr>PowerPoint Presentation</vt:lpstr>
      <vt:lpstr>Why do people go to university?</vt:lpstr>
      <vt:lpstr>PowerPoint Presentation</vt:lpstr>
      <vt:lpstr>PowerPoint Presentation</vt:lpstr>
      <vt:lpstr>PowerPoint Presentation</vt:lpstr>
      <vt:lpstr>PowerPoint Presentation</vt:lpstr>
      <vt:lpstr>Undergraduate courses include…</vt:lpstr>
      <vt:lpstr>…plus over a hundred joint courses</vt:lpstr>
      <vt:lpstr>Career Opportunities</vt:lpstr>
      <vt:lpstr>PowerPoint Presentation</vt:lpstr>
      <vt:lpstr>the tutorial system</vt:lpstr>
      <vt:lpstr>PowerPoint Presentation</vt:lpstr>
      <vt:lpstr>What university costs</vt:lpstr>
      <vt:lpstr>PowerPoint Presentation</vt:lpstr>
      <vt:lpstr>PowerPoint Presentation</vt:lpstr>
      <vt:lpstr>PowerPoint Presentation</vt:lpstr>
      <vt:lpstr>Applying to University</vt:lpstr>
      <vt:lpstr>PowerPoint Presentation</vt:lpstr>
      <vt:lpstr>PowerPoint Presentation</vt:lpstr>
      <vt:lpstr>“Super-Curricular”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University of Oxford tests</vt:lpstr>
      <vt:lpstr>Test Preparation</vt:lpstr>
      <vt:lpstr>PowerPoint Presentation</vt:lpstr>
      <vt:lpstr>PowerPoint Presentation</vt:lpstr>
      <vt:lpstr>PowerPoint Presentation</vt:lpstr>
    </vt:vector>
  </TitlesOfParts>
  <Company>University of Oxford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Clemency Pleming</dc:creator>
  <cp:lastModifiedBy>Malson, Louise</cp:lastModifiedBy>
  <cp:revision>597</cp:revision>
  <cp:lastPrinted>2023-10-17T11:39:45Z</cp:lastPrinted>
  <dcterms:created xsi:type="dcterms:W3CDTF">2017-02-23T15:48:57Z</dcterms:created>
  <dcterms:modified xsi:type="dcterms:W3CDTF">2025-09-09T12:37:55Z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0x010100D2452500CABABD4EB5F0ABF81D2CF08B</vt:lpwstr>
  </property>
</Properties>
</file>