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0" r:id="rId7"/>
    <p:sldId id="274" r:id="rId8"/>
    <p:sldId id="273" r:id="rId9"/>
    <p:sldId id="262" r:id="rId10"/>
    <p:sldId id="263" r:id="rId11"/>
    <p:sldId id="264" r:id="rId12"/>
    <p:sldId id="270" r:id="rId13"/>
    <p:sldId id="269" r:id="rId14"/>
    <p:sldId id="272" r:id="rId15"/>
  </p:sldIdLst>
  <p:sldSz cx="9144000" cy="5143500" type="screen16x9"/>
  <p:notesSz cx="6881813" cy="100028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tamaran Thin" panose="020B0604020202020204" charset="0"/>
      <p:regular r:id="rId21"/>
      <p:bold r:id="rId22"/>
    </p:embeddedFont>
    <p:embeddedFont>
      <p:font typeface="Catamaran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63" tIns="96463" rIns="96463" bIns="9646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929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b3fdab1f46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b3fdab1f46_0_658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52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b896918a9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b896918a94_1_2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1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3fdab1f46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3fdab1f46_0_653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0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b896918a9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b896918a94_1_1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0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b7d74ddb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b7d74ddb12_0_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0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b896918a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b896918a94_1_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3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b7d74ddb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b7d74ddb12_0_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42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b7d74ddb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b7d74ddb12_0_1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r>
              <a:rPr lang="en-GB"/>
              <a:t>We speak about these three types of bullying in everyone of our assemblies.</a:t>
            </a:r>
            <a:endParaRPr/>
          </a:p>
          <a:p>
            <a:pPr marL="0" indent="0">
              <a:buNone/>
            </a:pPr>
            <a:endParaRPr sz="1500"/>
          </a:p>
          <a:p>
            <a:pPr marL="0" indent="0">
              <a:buNone/>
            </a:pPr>
            <a:r>
              <a:rPr lang="en-GB" sz="1500"/>
              <a:t>And we use the acronym VIP</a:t>
            </a:r>
            <a:endParaRPr sz="1500"/>
          </a:p>
          <a:p>
            <a:pPr marL="0" indent="0">
              <a:buNone/>
            </a:pPr>
            <a:r>
              <a:rPr lang="en-GB" sz="1500"/>
              <a:t>V-stands for Verbal- this is the </a:t>
            </a:r>
            <a:r>
              <a:rPr lang="en-GB" sz="1500">
                <a:solidFill>
                  <a:srgbClr val="1A183A"/>
                </a:solidFill>
              </a:rPr>
              <a:t>repeated negative use of speech, sign language, or verbal gestures to intentionally hurt others.</a:t>
            </a:r>
            <a:endParaRPr sz="1500">
              <a:solidFill>
                <a:srgbClr val="1A183A"/>
              </a:solidFill>
            </a:endParaRPr>
          </a:p>
          <a:p>
            <a:pPr marL="0" indent="0">
              <a:buNone/>
            </a:pPr>
            <a:r>
              <a:rPr lang="en-GB" sz="1500">
                <a:solidFill>
                  <a:srgbClr val="1A183A"/>
                </a:solidFill>
              </a:rPr>
              <a:t>I- stands for Indirect- this is the repeated negative use of actions, which are neither physical nor verbal, to intentionally hurt others.</a:t>
            </a:r>
            <a:endParaRPr sz="1500">
              <a:solidFill>
                <a:srgbClr val="1A183A"/>
              </a:solidFill>
            </a:endParaRPr>
          </a:p>
          <a:p>
            <a:pPr marL="0" indent="0">
              <a:buNone/>
            </a:pPr>
            <a:r>
              <a:rPr lang="en-GB" sz="1500">
                <a:solidFill>
                  <a:srgbClr val="1A183A"/>
                </a:solidFill>
              </a:rPr>
              <a:t>P-stands for Physical- this is the repeated negative use of body contact to intentionally hurt others.</a:t>
            </a:r>
            <a:endParaRPr sz="1500">
              <a:solidFill>
                <a:srgbClr val="1A183A"/>
              </a:solidFill>
            </a:endParaRPr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44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bc31e971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bc31e9716e_0_0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22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b896918a9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b896918a94_1_15:notes"/>
          <p:cNvSpPr txBox="1">
            <a:spLocks noGrp="1"/>
          </p:cNvSpPr>
          <p:nvPr>
            <p:ph type="body" idx="1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spcFirstLastPara="1" wrap="square" lIns="96463" tIns="96463" rIns="96463" bIns="964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49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6" name="Google Shape;656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7" name="Google Shape;6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marL="914400" lvl="1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marL="1371600" lvl="2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2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body" idx="2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3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>
            <a:spLocks noGrp="1"/>
          </p:cNvSpPr>
          <p:nvPr>
            <p:ph type="body" idx="1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>
            <a:endParaRPr/>
          </a:p>
        </p:txBody>
      </p:sp>
      <p:sp>
        <p:nvSpPr>
          <p:cNvPr id="505" name="Google Shape;505;p9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tibullying@swanmore-sec.hants.sch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"/>
          <p:cNvSpPr txBox="1">
            <a:spLocks noGrp="1"/>
          </p:cNvSpPr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Anti-Bullying</a:t>
            </a:r>
            <a:endParaRPr dirty="0"/>
          </a:p>
        </p:txBody>
      </p:sp>
      <p:pic>
        <p:nvPicPr>
          <p:cNvPr id="663" name="Google Shape;6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4600" y="0"/>
            <a:ext cx="1639400" cy="15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0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707" name="Google Shape;7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99" y="0"/>
            <a:ext cx="80686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1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Being An Upstander </a:t>
            </a:r>
            <a:endParaRPr/>
          </a:p>
        </p:txBody>
      </p:sp>
      <p:sp>
        <p:nvSpPr>
          <p:cNvPr id="713" name="Google Shape;713;p21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GB" dirty="0"/>
              <a:t>An upstander is somebody who doesn't just watch bullying but does something about it, by getting help in some way.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GB" dirty="0"/>
              <a:t>It doesn't have to be a big action and you don’t have to solve the issue yourself.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what should you do?</a:t>
            </a:r>
            <a:endParaRPr/>
          </a:p>
        </p:txBody>
      </p:sp>
      <p:sp>
        <p:nvSpPr>
          <p:cNvPr id="737" name="Google Shape;737;p25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Tell someone:</a:t>
            </a:r>
            <a:endParaRPr dirty="0"/>
          </a:p>
          <a:p>
            <a:pPr marL="457200" lvl="0" indent="-358140" algn="l" rtl="0">
              <a:spcBef>
                <a:spcPts val="800"/>
              </a:spcBef>
              <a:spcAft>
                <a:spcPts val="0"/>
              </a:spcAft>
              <a:buSzPct val="100000"/>
              <a:buChar char="▹"/>
            </a:pPr>
            <a:r>
              <a:rPr lang="en-GB" dirty="0"/>
              <a:t>Any member of Anti-Bullying Committee</a:t>
            </a:r>
            <a:endParaRPr dirty="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▹"/>
            </a:pPr>
            <a:r>
              <a:rPr lang="en-GB" dirty="0"/>
              <a:t>Any Anti-Bullying Ambassador</a:t>
            </a:r>
            <a:endParaRPr dirty="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▹"/>
            </a:pPr>
            <a:r>
              <a:rPr lang="en-GB" dirty="0"/>
              <a:t>Any member of staff </a:t>
            </a:r>
            <a:endParaRPr dirty="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▹"/>
            </a:pPr>
            <a:r>
              <a:rPr lang="en-GB" dirty="0"/>
              <a:t>Head Boy or Head Girl or Senior Prefects</a:t>
            </a:r>
            <a:endParaRPr dirty="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▹"/>
            </a:pPr>
            <a:r>
              <a:rPr lang="en-GB" dirty="0"/>
              <a:t>Or use the anti-bullying email address</a:t>
            </a:r>
          </a:p>
          <a:p>
            <a:pPr marL="9906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9906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antibullying@swanmore-sec.hants.sch.uk</a:t>
            </a:r>
            <a:endParaRPr lang="en-GB" dirty="0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▹"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72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6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6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744" name="Google Shape;7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50"/>
            <a:ext cx="9144000" cy="509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263604-4FA4-48D2-AC2E-98DA6BC78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A6B6C5-EEFB-4086-B456-9DD5F345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1" y="178594"/>
            <a:ext cx="4524136" cy="2831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8AB3E-578F-4A94-8360-1C968867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22" y="1850332"/>
            <a:ext cx="4481816" cy="29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>
            <a:off x="1141863" y="1205094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Anti-Bullying Committee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do we do?</a:t>
            </a:r>
            <a:br>
              <a:rPr lang="en-GB" dirty="0"/>
            </a:br>
            <a:endParaRPr dirty="0"/>
          </a:p>
        </p:txBody>
      </p:sp>
      <p:sp>
        <p:nvSpPr>
          <p:cNvPr id="669" name="Google Shape;669;p14"/>
          <p:cNvSpPr txBox="1">
            <a:spLocks noGrp="1"/>
          </p:cNvSpPr>
          <p:nvPr>
            <p:ph type="body" idx="1"/>
          </p:nvPr>
        </p:nvSpPr>
        <p:spPr>
          <a:xfrm>
            <a:off x="1141863" y="19254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n-US" dirty="0"/>
              <a:t>Help everyone to </a:t>
            </a:r>
            <a:r>
              <a:rPr lang="en-US" dirty="0" err="1"/>
              <a:t>recognise</a:t>
            </a:r>
            <a:r>
              <a:rPr lang="en-US" dirty="0"/>
              <a:t> bullying</a:t>
            </a:r>
          </a:p>
          <a:p>
            <a:pPr marL="342900" indent="-342900"/>
            <a:r>
              <a:rPr lang="en-US" dirty="0"/>
              <a:t>Understand how we are affected by bullying</a:t>
            </a:r>
          </a:p>
          <a:p>
            <a:pPr marL="342900" indent="-342900"/>
            <a:r>
              <a:rPr lang="en-US" dirty="0"/>
              <a:t>Help pupils report bullying and get help</a:t>
            </a:r>
          </a:p>
          <a:p>
            <a:pPr marL="342900" indent="-342900"/>
            <a:r>
              <a:rPr lang="en-US" dirty="0"/>
              <a:t>Promote Anti-Bullying as our ethos at </a:t>
            </a:r>
            <a:r>
              <a:rPr lang="en-US" dirty="0" err="1"/>
              <a:t>Swanmore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Aims of this </a:t>
            </a:r>
            <a:r>
              <a:rPr lang="en-GB" dirty="0" smtClean="0"/>
              <a:t>presentation</a:t>
            </a:r>
            <a:endParaRPr dirty="0"/>
          </a:p>
        </p:txBody>
      </p:sp>
      <p:sp>
        <p:nvSpPr>
          <p:cNvPr id="675" name="Google Shape;675;p15"/>
          <p:cNvSpPr txBox="1">
            <a:spLocks noGrp="1"/>
          </p:cNvSpPr>
          <p:nvPr>
            <p:ph type="body" idx="1"/>
          </p:nvPr>
        </p:nvSpPr>
        <p:spPr>
          <a:xfrm>
            <a:off x="1241850" y="1532544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US" dirty="0"/>
              <a:t>To tell you what the committee does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To define what bullying is</a:t>
            </a:r>
          </a:p>
          <a:p>
            <a:pPr marL="342900" indent="-342900">
              <a:spcAft>
                <a:spcPts val="800"/>
              </a:spcAft>
            </a:pPr>
            <a:r>
              <a:rPr lang="en-US" dirty="0"/>
              <a:t>To share ways to report bullying and get help</a:t>
            </a:r>
          </a:p>
          <a:p>
            <a:pPr marL="342900" indent="-342900">
              <a:spcAft>
                <a:spcPts val="800"/>
              </a:spcAft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6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do </a:t>
            </a:r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GB" dirty="0"/>
              <a:t>We meet every Thursday tutor time to discuss what is happening around school and how we can help you, the pupils feel safer and happier.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GB" dirty="0"/>
              <a:t>Every year we as a school promote Anti-Bullying Week in November.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-GB" dirty="0"/>
              <a:t>All our committee members have had anti-bullying training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b="1" u="sng" dirty="0">
                <a:latin typeface="Catamaran"/>
                <a:ea typeface="Catamaran"/>
                <a:cs typeface="Catamaran"/>
                <a:sym typeface="Catamaran"/>
              </a:rPr>
              <a:t>Anti-Bullying Ambassadors</a:t>
            </a:r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Amelia </a:t>
            </a:r>
            <a:r>
              <a:rPr lang="en-GB" dirty="0" smtClean="0"/>
              <a:t>C 11r1</a:t>
            </a:r>
            <a:endParaRPr lang="en-GB" dirty="0"/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Shanna </a:t>
            </a:r>
            <a:r>
              <a:rPr lang="en-GB" dirty="0" smtClean="0"/>
              <a:t>L 11r3</a:t>
            </a:r>
            <a:endParaRPr lang="en-GB" dirty="0"/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Joey </a:t>
            </a:r>
            <a:r>
              <a:rPr lang="en-GB" dirty="0" smtClean="0"/>
              <a:t>S 11r3</a:t>
            </a:r>
            <a:endParaRPr lang="en-GB" dirty="0"/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Olivia </a:t>
            </a:r>
            <a:r>
              <a:rPr lang="en-GB" dirty="0" smtClean="0"/>
              <a:t>M 11r7</a:t>
            </a:r>
            <a:endParaRPr lang="en-GB" dirty="0"/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Archie </a:t>
            </a:r>
            <a:r>
              <a:rPr lang="en-GB" dirty="0" smtClean="0"/>
              <a:t>HL 10r8</a:t>
            </a:r>
            <a:endParaRPr lang="en-GB" dirty="0"/>
          </a:p>
          <a:p>
            <a:pPr marL="0" lvl="0" indent="0" algn="ctr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dirty="0"/>
              <a:t>Hannah </a:t>
            </a:r>
            <a:r>
              <a:rPr lang="en-GB" dirty="0" smtClean="0"/>
              <a:t>V 10r11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6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7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to talk to?</a:t>
            </a:r>
            <a:endParaRPr/>
          </a:p>
        </p:txBody>
      </p:sp>
      <p:sp>
        <p:nvSpPr>
          <p:cNvPr id="687" name="Google Shape;687;p17"/>
          <p:cNvSpPr txBox="1">
            <a:spLocks noGrp="1"/>
          </p:cNvSpPr>
          <p:nvPr>
            <p:ph type="body" idx="1"/>
          </p:nvPr>
        </p:nvSpPr>
        <p:spPr>
          <a:xfrm>
            <a:off x="3532325" y="1085700"/>
            <a:ext cx="2383200" cy="203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688" name="Google Shape;688;p17"/>
          <p:cNvSpPr txBox="1"/>
          <p:nvPr/>
        </p:nvSpPr>
        <p:spPr>
          <a:xfrm>
            <a:off x="161396" y="653150"/>
            <a:ext cx="4052224" cy="35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Upstanders</a:t>
            </a:r>
            <a:r>
              <a:rPr lang="en-GB" sz="1600" b="1" u="sng" dirty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Year </a:t>
            </a:r>
            <a:r>
              <a:rPr lang="en-GB" sz="1600" b="1" u="sng" dirty="0" smtClean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9</a:t>
            </a:r>
            <a:endParaRPr lang="en-GB"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Emily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B           9r1              Jemima S   9r7         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Yasmine</a:t>
            </a: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     9r2             Jack S   9r8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Lyla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N            9r3             </a:t>
            </a: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Stephen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V   9r9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Daniel W       9r9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Rosie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M         9r4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John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            9r4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Georgia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       9r4 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Catherine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   9r5 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Kyra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H           9r5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Lulu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H           9r5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Liam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          9r6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89" name="Google Shape;689;p17"/>
          <p:cNvSpPr txBox="1"/>
          <p:nvPr/>
        </p:nvSpPr>
        <p:spPr>
          <a:xfrm>
            <a:off x="5915525" y="716850"/>
            <a:ext cx="3186600" cy="27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Upstanders</a:t>
            </a:r>
            <a:r>
              <a:rPr lang="en-GB" sz="1600" b="1" u="sng" dirty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Year </a:t>
            </a:r>
            <a:r>
              <a:rPr lang="en-GB" sz="1600" b="1" u="sng" dirty="0" smtClean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10</a:t>
            </a:r>
            <a:endParaRPr lang="en-GB"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Phoenix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P   10r2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Michael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J    10r3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Ben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         10r3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Taya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R       10r3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Freddie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   10r3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James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G    10r4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Sian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D       10r7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Elle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S        10r7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Erin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        10r11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Anna </a:t>
            </a:r>
            <a:r>
              <a:rPr lang="en-GB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     10r11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689;p17"/>
          <p:cNvSpPr txBox="1"/>
          <p:nvPr/>
        </p:nvSpPr>
        <p:spPr>
          <a:xfrm>
            <a:off x="3532325" y="2441764"/>
            <a:ext cx="2167273" cy="79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Upstanders</a:t>
            </a:r>
            <a:r>
              <a:rPr lang="en-GB" sz="1600" b="1" u="sng" dirty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 Year </a:t>
            </a:r>
            <a:r>
              <a:rPr lang="en-GB" sz="1600" b="1" u="sng" dirty="0" smtClean="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rPr>
              <a:t>11</a:t>
            </a:r>
            <a:endParaRPr lang="en-GB"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Lewis Cobb </a:t>
            </a:r>
            <a:r>
              <a:rPr lang="en-US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11r9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George </a:t>
            </a:r>
            <a:r>
              <a:rPr lang="en-US" sz="1600" dirty="0" err="1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Cambell</a:t>
            </a:r>
            <a:r>
              <a:rPr lang="en-US" sz="1600" dirty="0" smtClean="0">
                <a:solidFill>
                  <a:srgbClr val="FFFFFF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 11r9</a:t>
            </a:r>
            <a:endParaRPr sz="1600"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FFFFFF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Year 8 Forum Members</a:t>
            </a:r>
            <a:endParaRPr lang="en-GB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Jess </a:t>
            </a:r>
            <a:r>
              <a:rPr lang="en-GB" sz="2000" dirty="0" smtClean="0"/>
              <a:t>A-C        8</a:t>
            </a:r>
            <a:r>
              <a:rPr lang="en-US" sz="2000" dirty="0" smtClean="0"/>
              <a:t>r1</a:t>
            </a:r>
            <a:endParaRPr lang="en-GB" sz="2000" dirty="0"/>
          </a:p>
          <a:p>
            <a:r>
              <a:rPr lang="en-US" sz="2000" dirty="0"/>
              <a:t>Sam </a:t>
            </a:r>
            <a:r>
              <a:rPr lang="en-US" sz="2000" dirty="0" smtClean="0"/>
              <a:t>W          8r2</a:t>
            </a:r>
            <a:endParaRPr lang="en-GB" sz="2000" dirty="0"/>
          </a:p>
          <a:p>
            <a:r>
              <a:rPr lang="en-GB" sz="2000" dirty="0"/>
              <a:t>Ophelia </a:t>
            </a:r>
            <a:r>
              <a:rPr lang="en-GB" sz="2000" dirty="0" smtClean="0"/>
              <a:t>C      8r3</a:t>
            </a:r>
            <a:endParaRPr lang="en-GB" sz="2000" dirty="0"/>
          </a:p>
          <a:p>
            <a:r>
              <a:rPr lang="en-US" sz="2000" dirty="0" err="1"/>
              <a:t>Aine</a:t>
            </a:r>
            <a:r>
              <a:rPr lang="en-US" sz="2000" dirty="0"/>
              <a:t> </a:t>
            </a:r>
            <a:r>
              <a:rPr lang="en-US" sz="2000" dirty="0" err="1" smtClean="0"/>
              <a:t>Sc</a:t>
            </a:r>
            <a:r>
              <a:rPr lang="en-US" sz="2000" dirty="0" smtClean="0"/>
              <a:t>          8r4</a:t>
            </a:r>
            <a:endParaRPr lang="en-GB" sz="2000" dirty="0"/>
          </a:p>
          <a:p>
            <a:r>
              <a:rPr lang="en-US" sz="2000" dirty="0" err="1"/>
              <a:t>Evie</a:t>
            </a:r>
            <a:r>
              <a:rPr lang="en-US" sz="2000" dirty="0"/>
              <a:t> </a:t>
            </a:r>
            <a:r>
              <a:rPr lang="en-US" sz="2000" dirty="0" smtClean="0"/>
              <a:t>H            8r5</a:t>
            </a:r>
            <a:endParaRPr lang="en-GB" sz="2000" dirty="0"/>
          </a:p>
          <a:p>
            <a:r>
              <a:rPr lang="en-US" sz="2000" dirty="0"/>
              <a:t>Molly </a:t>
            </a:r>
            <a:r>
              <a:rPr lang="en-US" sz="2000" dirty="0" smtClean="0"/>
              <a:t>E           8r6</a:t>
            </a:r>
            <a:endParaRPr lang="en-GB" sz="2000" dirty="0"/>
          </a:p>
          <a:p>
            <a:r>
              <a:rPr lang="en-US" sz="2000" dirty="0"/>
              <a:t>Rowan </a:t>
            </a:r>
            <a:r>
              <a:rPr lang="en-US" sz="2000" dirty="0" smtClean="0"/>
              <a:t>G        </a:t>
            </a:r>
            <a:r>
              <a:rPr lang="en-US" sz="2000" dirty="0"/>
              <a:t>8</a:t>
            </a:r>
            <a:r>
              <a:rPr lang="en-US" sz="2000" dirty="0" smtClean="0"/>
              <a:t>r7</a:t>
            </a:r>
            <a:endParaRPr lang="en-GB" sz="2000" dirty="0"/>
          </a:p>
          <a:p>
            <a:r>
              <a:rPr lang="en-US" sz="2000" dirty="0"/>
              <a:t>Delilah </a:t>
            </a:r>
            <a:r>
              <a:rPr lang="en-US" sz="2000" dirty="0" smtClean="0"/>
              <a:t>P        8r8</a:t>
            </a:r>
            <a:endParaRPr lang="en-GB" sz="2000" dirty="0"/>
          </a:p>
          <a:p>
            <a:r>
              <a:rPr lang="en-US" sz="2000" dirty="0"/>
              <a:t>Lewis </a:t>
            </a:r>
            <a:r>
              <a:rPr lang="en-US" sz="2000" dirty="0" smtClean="0"/>
              <a:t>M          8r9</a:t>
            </a:r>
            <a:endParaRPr lang="en-GB" sz="2000" dirty="0"/>
          </a:p>
          <a:p>
            <a:r>
              <a:rPr lang="en-US" sz="2000" dirty="0" smtClean="0"/>
              <a:t>Gavin B          8r10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039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7FAB2-3948-4200-9E51-652B8EF9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Trained </a:t>
            </a:r>
            <a:r>
              <a:rPr lang="en-GB" dirty="0" smtClean="0"/>
              <a:t>Senior Prefects in Year 11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7E0052-9746-41B4-9AED-ECB097E57B8D}"/>
              </a:ext>
            </a:extLst>
          </p:cNvPr>
          <p:cNvSpPr txBox="1"/>
          <p:nvPr/>
        </p:nvSpPr>
        <p:spPr>
          <a:xfrm>
            <a:off x="2287786" y="2417862"/>
            <a:ext cx="4575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9574F9-F60D-4ADB-B537-84724A2273CC}"/>
              </a:ext>
            </a:extLst>
          </p:cNvPr>
          <p:cNvSpPr txBox="1"/>
          <p:nvPr/>
        </p:nvSpPr>
        <p:spPr>
          <a:xfrm>
            <a:off x="1030486" y="1125200"/>
            <a:ext cx="45755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Thomas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A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Emily </a:t>
            </a:r>
            <a:r>
              <a:rPr lang="en-GB" sz="2400" dirty="0">
                <a:solidFill>
                  <a:srgbClr val="FFFFFF"/>
                </a:solidFill>
                <a:latin typeface="Catamaran" panose="020B0604020202020204" charset="0"/>
              </a:rPr>
              <a:t>A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Erin </a:t>
            </a:r>
            <a:r>
              <a:rPr lang="en-GB" sz="2400" dirty="0" smtClean="0">
                <a:solidFill>
                  <a:srgbClr val="FFFFFF"/>
                </a:solidFill>
                <a:latin typeface="Catamaran" panose="020B0604020202020204" charset="0"/>
              </a:rPr>
              <a:t>|B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Alex C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Jasper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C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Harriet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C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 err="1">
                <a:solidFill>
                  <a:srgbClr val="FFFFFF"/>
                </a:solidFill>
                <a:effectLst/>
                <a:latin typeface="Catamaran" panose="020B0604020202020204" charset="0"/>
              </a:rPr>
              <a:t>Minke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DT</a:t>
            </a:r>
            <a:endParaRPr lang="en-GB" sz="2400" b="0" dirty="0">
              <a:effectLst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Samuel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H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 </a:t>
            </a:r>
            <a:endParaRPr lang="en-GB" sz="2400" b="0" dirty="0">
              <a:effectLst/>
            </a:endParaRPr>
          </a:p>
          <a:p>
            <a:r>
              <a:rPr lang="en-GB" sz="2400" b="0" dirty="0">
                <a:effectLst/>
              </a:rPr>
              <a:t/>
            </a:r>
            <a:br>
              <a:rPr lang="en-GB" sz="2400" b="0" dirty="0">
                <a:effectLst/>
              </a:rPr>
            </a:br>
            <a:r>
              <a:rPr lang="en-GB" sz="2400" b="0" dirty="0">
                <a:effectLst/>
              </a:rPr>
              <a:t/>
            </a:r>
            <a:br>
              <a:rPr lang="en-GB" sz="2400" b="0" dirty="0">
                <a:effectLst/>
              </a:rPr>
            </a:b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5B71F4-E866-44F3-9C0F-B79C3775129C}"/>
              </a:ext>
            </a:extLst>
          </p:cNvPr>
          <p:cNvSpPr txBox="1"/>
          <p:nvPr/>
        </p:nvSpPr>
        <p:spPr>
          <a:xfrm>
            <a:off x="3787974" y="1177469"/>
            <a:ext cx="45755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Callum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H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 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Jack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L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 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Harvey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O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Andrew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P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Isabelle </a:t>
            </a:r>
            <a:r>
              <a:rPr lang="en-GB" sz="2400" dirty="0">
                <a:solidFill>
                  <a:srgbClr val="FFFFFF"/>
                </a:solidFill>
                <a:latin typeface="Catamaran" panose="020B0604020202020204" charset="0"/>
              </a:rPr>
              <a:t>T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 err="1">
                <a:solidFill>
                  <a:srgbClr val="FFFFFF"/>
                </a:solidFill>
                <a:effectLst/>
                <a:latin typeface="Catamaran" panose="020B0604020202020204" charset="0"/>
              </a:rPr>
              <a:t>Evie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T</a:t>
            </a:r>
            <a:endParaRPr lang="en-GB" sz="2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tamaran" panose="020B0604020202020204" charset="0"/>
              </a:rPr>
              <a:t>David </a:t>
            </a:r>
            <a:r>
              <a:rPr lang="en-GB" sz="2400" b="0" i="0" u="none" strike="noStrike" dirty="0" smtClean="0">
                <a:solidFill>
                  <a:srgbClr val="FFFFFF"/>
                </a:solidFill>
                <a:effectLst/>
                <a:latin typeface="Catamaran" panose="020B0604020202020204" charset="0"/>
              </a:rPr>
              <a:t>W</a:t>
            </a:r>
            <a:endParaRPr lang="en-GB" sz="2400" b="0" dirty="0">
              <a:effectLst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67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9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Swanmore  define bullying?</a:t>
            </a:r>
            <a:endParaRPr/>
          </a:p>
        </p:txBody>
      </p:sp>
      <p:sp>
        <p:nvSpPr>
          <p:cNvPr id="700" name="Google Shape;700;p19"/>
          <p:cNvSpPr txBox="1">
            <a:spLocks noGrp="1"/>
          </p:cNvSpPr>
          <p:nvPr>
            <p:ph type="body" idx="1"/>
          </p:nvPr>
        </p:nvSpPr>
        <p:spPr>
          <a:xfrm>
            <a:off x="2471850" y="1124925"/>
            <a:ext cx="4305300" cy="204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dirty="0"/>
              <a:t>“</a:t>
            </a:r>
            <a:r>
              <a:rPr lang="en-GB" dirty="0">
                <a:solidFill>
                  <a:srgbClr val="FFFF00"/>
                </a:solidFill>
              </a:rPr>
              <a:t>Repeated, negative </a:t>
            </a:r>
            <a:r>
              <a:rPr lang="en-GB" dirty="0"/>
              <a:t>behaviour that is </a:t>
            </a:r>
            <a:r>
              <a:rPr lang="en-GB" dirty="0">
                <a:solidFill>
                  <a:srgbClr val="FFFF00"/>
                </a:solidFill>
              </a:rPr>
              <a:t>intended</a:t>
            </a:r>
            <a:r>
              <a:rPr lang="en-GB" dirty="0"/>
              <a:t> to make others feel upset, uncomfortable or unsafe.”</a:t>
            </a:r>
            <a:endParaRPr dirty="0"/>
          </a:p>
        </p:txBody>
      </p:sp>
      <p:sp>
        <p:nvSpPr>
          <p:cNvPr id="701" name="Google Shape;701;p19"/>
          <p:cNvSpPr txBox="1"/>
          <p:nvPr/>
        </p:nvSpPr>
        <p:spPr>
          <a:xfrm>
            <a:off x="1628250" y="3073900"/>
            <a:ext cx="5992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rgbClr val="FFFF00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Repeated                  Negative                  Intended</a:t>
            </a:r>
            <a:endParaRPr sz="2100" dirty="0">
              <a:solidFill>
                <a:srgbClr val="FFFF00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470</Words>
  <Application>Microsoft Office PowerPoint</Application>
  <PresentationFormat>On-screen Show (16:9)</PresentationFormat>
  <Paragraphs>138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Catamaran Thin</vt:lpstr>
      <vt:lpstr>Catamaran</vt:lpstr>
      <vt:lpstr>Arial</vt:lpstr>
      <vt:lpstr>Hubert template</vt:lpstr>
      <vt:lpstr>Anti-Bullying</vt:lpstr>
      <vt:lpstr>The Anti-Bullying Committee  What do we do? </vt:lpstr>
      <vt:lpstr>Aims of this presentation</vt:lpstr>
      <vt:lpstr>What we do </vt:lpstr>
      <vt:lpstr>PowerPoint Presentation</vt:lpstr>
      <vt:lpstr>Who to talk to?</vt:lpstr>
      <vt:lpstr>Year 8 Forum Members</vt:lpstr>
      <vt:lpstr>Trained Senior Prefects in Year 11</vt:lpstr>
      <vt:lpstr>How does Swanmore  define bullying?</vt:lpstr>
      <vt:lpstr>PowerPoint Presentation</vt:lpstr>
      <vt:lpstr>Being An Upstander </vt:lpstr>
      <vt:lpstr>So what should you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Assembly</dc:title>
  <dc:creator>Whitfield, Claire</dc:creator>
  <cp:lastModifiedBy>Whitfield, Claire</cp:lastModifiedBy>
  <cp:revision>11</cp:revision>
  <cp:lastPrinted>2021-03-17T11:21:32Z</cp:lastPrinted>
  <dcterms:modified xsi:type="dcterms:W3CDTF">2021-07-19T08:45:44Z</dcterms:modified>
</cp:coreProperties>
</file>